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39" r:id="rId3"/>
    <p:sldId id="262" r:id="rId4"/>
    <p:sldId id="545" r:id="rId5"/>
    <p:sldId id="543" r:id="rId6"/>
    <p:sldId id="481" r:id="rId7"/>
    <p:sldId id="544" r:id="rId8"/>
    <p:sldId id="463" r:id="rId9"/>
    <p:sldId id="447" r:id="rId10"/>
    <p:sldId id="471" r:id="rId11"/>
    <p:sldId id="4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416DB-188C-40DE-AE43-A316EF3F0EBF}" v="1" dt="2024-03-21T12:32:25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 Maurer (CSC)" userId="4ac30b9e-81a0-4765-8ac8-3634ceaeab2a" providerId="ADAL" clId="{6FFE8D44-F12F-4074-8662-54C50F55CA9B}"/>
    <pc:docChg chg="undo custSel addSld modSld">
      <pc:chgData name="Mathias  Maurer (CSC)" userId="4ac30b9e-81a0-4765-8ac8-3634ceaeab2a" providerId="ADAL" clId="{6FFE8D44-F12F-4074-8662-54C50F55CA9B}" dt="2024-03-04T12:26:29.253" v="336" actId="1076"/>
      <pc:docMkLst>
        <pc:docMk/>
      </pc:docMkLst>
      <pc:sldChg chg="add">
        <pc:chgData name="Mathias  Maurer (CSC)" userId="4ac30b9e-81a0-4765-8ac8-3634ceaeab2a" providerId="ADAL" clId="{6FFE8D44-F12F-4074-8662-54C50F55CA9B}" dt="2024-03-04T12:18:54.745" v="304"/>
        <pc:sldMkLst>
          <pc:docMk/>
          <pc:sldMk cId="4002393843" sldId="259"/>
        </pc:sldMkLst>
      </pc:sldChg>
      <pc:sldChg chg="modSp mod">
        <pc:chgData name="Mathias  Maurer (CSC)" userId="4ac30b9e-81a0-4765-8ac8-3634ceaeab2a" providerId="ADAL" clId="{6FFE8D44-F12F-4074-8662-54C50F55CA9B}" dt="2024-03-04T12:24:59.827" v="322" actId="207"/>
        <pc:sldMkLst>
          <pc:docMk/>
          <pc:sldMk cId="0" sldId="262"/>
        </pc:sldMkLst>
        <pc:graphicFrameChg chg="modGraphic">
          <ac:chgData name="Mathias  Maurer (CSC)" userId="4ac30b9e-81a0-4765-8ac8-3634ceaeab2a" providerId="ADAL" clId="{6FFE8D44-F12F-4074-8662-54C50F55CA9B}" dt="2024-03-04T12:24:59.827" v="322" actId="207"/>
          <ac:graphicFrameMkLst>
            <pc:docMk/>
            <pc:sldMk cId="0" sldId="262"/>
            <ac:graphicFrameMk id="331" creationId="{00000000-0000-0000-0000-000000000000}"/>
          </ac:graphicFrameMkLst>
        </pc:graphicFrameChg>
      </pc:sldChg>
      <pc:sldChg chg="add">
        <pc:chgData name="Mathias  Maurer (CSC)" userId="4ac30b9e-81a0-4765-8ac8-3634ceaeab2a" providerId="ADAL" clId="{6FFE8D44-F12F-4074-8662-54C50F55CA9B}" dt="2024-03-04T12:18:54.745" v="304"/>
        <pc:sldMkLst>
          <pc:docMk/>
          <pc:sldMk cId="4225018641" sldId="263"/>
        </pc:sldMkLst>
      </pc:sldChg>
      <pc:sldChg chg="modSp add mod">
        <pc:chgData name="Mathias  Maurer (CSC)" userId="4ac30b9e-81a0-4765-8ac8-3634ceaeab2a" providerId="ADAL" clId="{6FFE8D44-F12F-4074-8662-54C50F55CA9B}" dt="2024-03-04T12:23:57.617" v="311" actId="113"/>
        <pc:sldMkLst>
          <pc:docMk/>
          <pc:sldMk cId="1351900716" sldId="280"/>
        </pc:sldMkLst>
        <pc:graphicFrameChg chg="modGraphic">
          <ac:chgData name="Mathias  Maurer (CSC)" userId="4ac30b9e-81a0-4765-8ac8-3634ceaeab2a" providerId="ADAL" clId="{6FFE8D44-F12F-4074-8662-54C50F55CA9B}" dt="2024-03-04T12:23:57.617" v="311" actId="113"/>
          <ac:graphicFrameMkLst>
            <pc:docMk/>
            <pc:sldMk cId="1351900716" sldId="280"/>
            <ac:graphicFrameMk id="4" creationId="{ADC35D34-726B-91F9-DC39-A60C029F9182}"/>
          </ac:graphicFrameMkLst>
        </pc:graphicFrameChg>
      </pc:sldChg>
      <pc:sldChg chg="modSp add mod">
        <pc:chgData name="Mathias  Maurer (CSC)" userId="4ac30b9e-81a0-4765-8ac8-3634ceaeab2a" providerId="ADAL" clId="{6FFE8D44-F12F-4074-8662-54C50F55CA9B}" dt="2024-03-04T12:24:08.083" v="313" actId="114"/>
        <pc:sldMkLst>
          <pc:docMk/>
          <pc:sldMk cId="3967761091" sldId="281"/>
        </pc:sldMkLst>
        <pc:graphicFrameChg chg="modGraphic">
          <ac:chgData name="Mathias  Maurer (CSC)" userId="4ac30b9e-81a0-4765-8ac8-3634ceaeab2a" providerId="ADAL" clId="{6FFE8D44-F12F-4074-8662-54C50F55CA9B}" dt="2024-03-04T12:24:08.083" v="313" actId="114"/>
          <ac:graphicFrameMkLst>
            <pc:docMk/>
            <pc:sldMk cId="3967761091" sldId="281"/>
            <ac:graphicFrameMk id="4" creationId="{ADC35D34-726B-91F9-DC39-A60C029F9182}"/>
          </ac:graphicFrameMkLst>
        </pc:graphicFrameChg>
      </pc:sldChg>
      <pc:sldChg chg="modSp add mod">
        <pc:chgData name="Mathias  Maurer (CSC)" userId="4ac30b9e-81a0-4765-8ac8-3634ceaeab2a" providerId="ADAL" clId="{6FFE8D44-F12F-4074-8662-54C50F55CA9B}" dt="2024-03-04T12:24:36.707" v="320" actId="20577"/>
        <pc:sldMkLst>
          <pc:docMk/>
          <pc:sldMk cId="760385913" sldId="282"/>
        </pc:sldMkLst>
        <pc:graphicFrameChg chg="modGraphic">
          <ac:chgData name="Mathias  Maurer (CSC)" userId="4ac30b9e-81a0-4765-8ac8-3634ceaeab2a" providerId="ADAL" clId="{6FFE8D44-F12F-4074-8662-54C50F55CA9B}" dt="2024-03-04T12:24:36.707" v="320" actId="20577"/>
          <ac:graphicFrameMkLst>
            <pc:docMk/>
            <pc:sldMk cId="760385913" sldId="282"/>
            <ac:graphicFrameMk id="4" creationId="{ADC35D34-726B-91F9-DC39-A60C029F9182}"/>
          </ac:graphicFrameMkLst>
        </pc:graphicFrameChg>
      </pc:sldChg>
      <pc:sldChg chg="modSp add mod">
        <pc:chgData name="Mathias  Maurer (CSC)" userId="4ac30b9e-81a0-4765-8ac8-3634ceaeab2a" providerId="ADAL" clId="{6FFE8D44-F12F-4074-8662-54C50F55CA9B}" dt="2024-03-04T12:24:33.781" v="319" actId="20577"/>
        <pc:sldMkLst>
          <pc:docMk/>
          <pc:sldMk cId="442795588" sldId="283"/>
        </pc:sldMkLst>
        <pc:graphicFrameChg chg="modGraphic">
          <ac:chgData name="Mathias  Maurer (CSC)" userId="4ac30b9e-81a0-4765-8ac8-3634ceaeab2a" providerId="ADAL" clId="{6FFE8D44-F12F-4074-8662-54C50F55CA9B}" dt="2024-03-04T12:24:33.781" v="319" actId="20577"/>
          <ac:graphicFrameMkLst>
            <pc:docMk/>
            <pc:sldMk cId="442795588" sldId="283"/>
            <ac:graphicFrameMk id="4" creationId="{ADC35D34-726B-91F9-DC39-A60C029F9182}"/>
          </ac:graphicFrameMkLst>
        </pc:graphicFrameChg>
      </pc:sldChg>
      <pc:sldChg chg="modSp mod">
        <pc:chgData name="Mathias  Maurer (CSC)" userId="4ac30b9e-81a0-4765-8ac8-3634ceaeab2a" providerId="ADAL" clId="{6FFE8D44-F12F-4074-8662-54C50F55CA9B}" dt="2024-03-04T12:24:47.687" v="321" actId="207"/>
        <pc:sldMkLst>
          <pc:docMk/>
          <pc:sldMk cId="2964333005" sldId="440"/>
        </pc:sldMkLst>
        <pc:spChg chg="mod">
          <ac:chgData name="Mathias  Maurer (CSC)" userId="4ac30b9e-81a0-4765-8ac8-3634ceaeab2a" providerId="ADAL" clId="{6FFE8D44-F12F-4074-8662-54C50F55CA9B}" dt="2024-03-04T12:24:47.687" v="321" actId="207"/>
          <ac:spMkLst>
            <pc:docMk/>
            <pc:sldMk cId="2964333005" sldId="440"/>
            <ac:spMk id="6" creationId="{900DCC1D-DD91-F035-C3A7-8350A706A691}"/>
          </ac:spMkLst>
        </pc:spChg>
      </pc:sldChg>
      <pc:sldChg chg="modSp mod">
        <pc:chgData name="Mathias  Maurer (CSC)" userId="4ac30b9e-81a0-4765-8ac8-3634ceaeab2a" providerId="ADAL" clId="{6FFE8D44-F12F-4074-8662-54C50F55CA9B}" dt="2024-03-04T12:26:29.253" v="336" actId="1076"/>
        <pc:sldMkLst>
          <pc:docMk/>
          <pc:sldMk cId="2793729548" sldId="446"/>
        </pc:sldMkLst>
        <pc:spChg chg="mod">
          <ac:chgData name="Mathias  Maurer (CSC)" userId="4ac30b9e-81a0-4765-8ac8-3634ceaeab2a" providerId="ADAL" clId="{6FFE8D44-F12F-4074-8662-54C50F55CA9B}" dt="2024-03-04T12:26:27.216" v="335" actId="1076"/>
          <ac:spMkLst>
            <pc:docMk/>
            <pc:sldMk cId="2793729548" sldId="446"/>
            <ac:spMk id="6" creationId="{900DCC1D-DD91-F035-C3A7-8350A706A691}"/>
          </ac:spMkLst>
        </pc:spChg>
        <pc:picChg chg="mod">
          <ac:chgData name="Mathias  Maurer (CSC)" userId="4ac30b9e-81a0-4765-8ac8-3634ceaeab2a" providerId="ADAL" clId="{6FFE8D44-F12F-4074-8662-54C50F55CA9B}" dt="2024-03-04T12:26:29.253" v="336" actId="1076"/>
          <ac:picMkLst>
            <pc:docMk/>
            <pc:sldMk cId="2793729548" sldId="446"/>
            <ac:picMk id="3" creationId="{C577085B-64DC-A3E9-B806-214EC078BDF7}"/>
          </ac:picMkLst>
        </pc:picChg>
      </pc:sldChg>
      <pc:sldChg chg="modSp mod">
        <pc:chgData name="Mathias  Maurer (CSC)" userId="4ac30b9e-81a0-4765-8ac8-3634ceaeab2a" providerId="ADAL" clId="{6FFE8D44-F12F-4074-8662-54C50F55CA9B}" dt="2024-03-04T12:26:01.001" v="332" actId="207"/>
        <pc:sldMkLst>
          <pc:docMk/>
          <pc:sldMk cId="1174649953" sldId="447"/>
        </pc:sldMkLst>
        <pc:spChg chg="mod">
          <ac:chgData name="Mathias  Maurer (CSC)" userId="4ac30b9e-81a0-4765-8ac8-3634ceaeab2a" providerId="ADAL" clId="{6FFE8D44-F12F-4074-8662-54C50F55CA9B}" dt="2024-03-04T12:26:01.001" v="332" actId="207"/>
          <ac:spMkLst>
            <pc:docMk/>
            <pc:sldMk cId="1174649953" sldId="447"/>
            <ac:spMk id="5" creationId="{4749801E-73D6-08A5-E32C-BF6BE0EC7822}"/>
          </ac:spMkLst>
        </pc:spChg>
      </pc:sldChg>
      <pc:sldChg chg="modSp mod">
        <pc:chgData name="Mathias  Maurer (CSC)" userId="4ac30b9e-81a0-4765-8ac8-3634ceaeab2a" providerId="ADAL" clId="{6FFE8D44-F12F-4074-8662-54C50F55CA9B}" dt="2024-03-04T12:06:47.154" v="215" actId="20577"/>
        <pc:sldMkLst>
          <pc:docMk/>
          <pc:sldMk cId="123690486" sldId="463"/>
        </pc:sldMkLst>
        <pc:spChg chg="mod">
          <ac:chgData name="Mathias  Maurer (CSC)" userId="4ac30b9e-81a0-4765-8ac8-3634ceaeab2a" providerId="ADAL" clId="{6FFE8D44-F12F-4074-8662-54C50F55CA9B}" dt="2024-03-04T12:06:47.154" v="215" actId="20577"/>
          <ac:spMkLst>
            <pc:docMk/>
            <pc:sldMk cId="123690486" sldId="463"/>
            <ac:spMk id="10" creationId="{F8718613-417F-8243-CFBE-B3090B5AE1C6}"/>
          </ac:spMkLst>
        </pc:spChg>
        <pc:picChg chg="mod">
          <ac:chgData name="Mathias  Maurer (CSC)" userId="4ac30b9e-81a0-4765-8ac8-3634ceaeab2a" providerId="ADAL" clId="{6FFE8D44-F12F-4074-8662-54C50F55CA9B}" dt="2024-03-04T12:06:09.217" v="177" actId="1076"/>
          <ac:picMkLst>
            <pc:docMk/>
            <pc:sldMk cId="123690486" sldId="463"/>
            <ac:picMk id="2" creationId="{0BDF247F-9332-85C5-FFE4-756C16FCC4DF}"/>
          </ac:picMkLst>
        </pc:picChg>
      </pc:sldChg>
      <pc:sldChg chg="modSp mod">
        <pc:chgData name="Mathias  Maurer (CSC)" userId="4ac30b9e-81a0-4765-8ac8-3634ceaeab2a" providerId="ADAL" clId="{6FFE8D44-F12F-4074-8662-54C50F55CA9B}" dt="2024-03-04T12:00:35.700" v="0" actId="1076"/>
        <pc:sldMkLst>
          <pc:docMk/>
          <pc:sldMk cId="3580896217" sldId="465"/>
        </pc:sldMkLst>
        <pc:spChg chg="mod">
          <ac:chgData name="Mathias  Maurer (CSC)" userId="4ac30b9e-81a0-4765-8ac8-3634ceaeab2a" providerId="ADAL" clId="{6FFE8D44-F12F-4074-8662-54C50F55CA9B}" dt="2024-03-04T12:00:35.700" v="0" actId="1076"/>
          <ac:spMkLst>
            <pc:docMk/>
            <pc:sldMk cId="3580896217" sldId="465"/>
            <ac:spMk id="10" creationId="{F8718613-417F-8243-CFBE-B3090B5AE1C6}"/>
          </ac:spMkLst>
        </pc:spChg>
      </pc:sldChg>
      <pc:sldChg chg="modSp mod">
        <pc:chgData name="Mathias  Maurer (CSC)" userId="4ac30b9e-81a0-4765-8ac8-3634ceaeab2a" providerId="ADAL" clId="{6FFE8D44-F12F-4074-8662-54C50F55CA9B}" dt="2024-03-04T12:09:36.010" v="302" actId="1076"/>
        <pc:sldMkLst>
          <pc:docMk/>
          <pc:sldMk cId="2846833688" sldId="471"/>
        </pc:sldMkLst>
        <pc:spChg chg="mod">
          <ac:chgData name="Mathias  Maurer (CSC)" userId="4ac30b9e-81a0-4765-8ac8-3634ceaeab2a" providerId="ADAL" clId="{6FFE8D44-F12F-4074-8662-54C50F55CA9B}" dt="2024-03-04T12:09:30.024" v="300" actId="1076"/>
          <ac:spMkLst>
            <pc:docMk/>
            <pc:sldMk cId="2846833688" sldId="471"/>
            <ac:spMk id="8" creationId="{44BA7609-D2AC-44AF-BFC0-C35CC74A40A5}"/>
          </ac:spMkLst>
        </pc:spChg>
        <pc:spChg chg="mod">
          <ac:chgData name="Mathias  Maurer (CSC)" userId="4ac30b9e-81a0-4765-8ac8-3634ceaeab2a" providerId="ADAL" clId="{6FFE8D44-F12F-4074-8662-54C50F55CA9B}" dt="2024-03-04T12:09:33.232" v="301" actId="1076"/>
          <ac:spMkLst>
            <pc:docMk/>
            <pc:sldMk cId="2846833688" sldId="471"/>
            <ac:spMk id="10" creationId="{F8718613-417F-8243-CFBE-B3090B5AE1C6}"/>
          </ac:spMkLst>
        </pc:spChg>
        <pc:picChg chg="mod">
          <ac:chgData name="Mathias  Maurer (CSC)" userId="4ac30b9e-81a0-4765-8ac8-3634ceaeab2a" providerId="ADAL" clId="{6FFE8D44-F12F-4074-8662-54C50F55CA9B}" dt="2024-03-04T12:09:36.010" v="302" actId="1076"/>
          <ac:picMkLst>
            <pc:docMk/>
            <pc:sldMk cId="2846833688" sldId="471"/>
            <ac:picMk id="3" creationId="{17AC0926-7CEB-4549-25E2-859D22E97486}"/>
          </ac:picMkLst>
        </pc:picChg>
      </pc:sldChg>
      <pc:sldChg chg="modSp mod">
        <pc:chgData name="Mathias  Maurer (CSC)" userId="4ac30b9e-81a0-4765-8ac8-3634ceaeab2a" providerId="ADAL" clId="{6FFE8D44-F12F-4074-8662-54C50F55CA9B}" dt="2024-03-04T12:25:15.712" v="324" actId="207"/>
        <pc:sldMkLst>
          <pc:docMk/>
          <pc:sldMk cId="4101346544" sldId="481"/>
        </pc:sldMkLst>
        <pc:spChg chg="mod">
          <ac:chgData name="Mathias  Maurer (CSC)" userId="4ac30b9e-81a0-4765-8ac8-3634ceaeab2a" providerId="ADAL" clId="{6FFE8D44-F12F-4074-8662-54C50F55CA9B}" dt="2024-03-04T12:25:15.712" v="324" actId="207"/>
          <ac:spMkLst>
            <pc:docMk/>
            <pc:sldMk cId="4101346544" sldId="481"/>
            <ac:spMk id="18" creationId="{5313A7AB-373C-B2FC-05CA-858D65F9A308}"/>
          </ac:spMkLst>
        </pc:spChg>
      </pc:sldChg>
      <pc:sldChg chg="modSp add mod">
        <pc:chgData name="Mathias  Maurer (CSC)" userId="4ac30b9e-81a0-4765-8ac8-3634ceaeab2a" providerId="ADAL" clId="{6FFE8D44-F12F-4074-8662-54C50F55CA9B}" dt="2024-03-04T12:23:03.202" v="307" actId="207"/>
        <pc:sldMkLst>
          <pc:docMk/>
          <pc:sldMk cId="1460882714" sldId="517"/>
        </pc:sldMkLst>
        <pc:spChg chg="mod">
          <ac:chgData name="Mathias  Maurer (CSC)" userId="4ac30b9e-81a0-4765-8ac8-3634ceaeab2a" providerId="ADAL" clId="{6FFE8D44-F12F-4074-8662-54C50F55CA9B}" dt="2024-03-04T12:23:03.202" v="307" actId="207"/>
          <ac:spMkLst>
            <pc:docMk/>
            <pc:sldMk cId="1460882714" sldId="517"/>
            <ac:spMk id="6" creationId="{900DCC1D-DD91-F035-C3A7-8350A706A691}"/>
          </ac:spMkLst>
        </pc:spChg>
      </pc:sldChg>
      <pc:sldChg chg="modSp mod">
        <pc:chgData name="Mathias  Maurer (CSC)" userId="4ac30b9e-81a0-4765-8ac8-3634ceaeab2a" providerId="ADAL" clId="{6FFE8D44-F12F-4074-8662-54C50F55CA9B}" dt="2024-03-04T12:01:21.363" v="18" actId="20577"/>
        <pc:sldMkLst>
          <pc:docMk/>
          <pc:sldMk cId="1879808965" sldId="539"/>
        </pc:sldMkLst>
        <pc:spChg chg="mod">
          <ac:chgData name="Mathias  Maurer (CSC)" userId="4ac30b9e-81a0-4765-8ac8-3634ceaeab2a" providerId="ADAL" clId="{6FFE8D44-F12F-4074-8662-54C50F55CA9B}" dt="2024-03-04T12:01:21.363" v="18" actId="20577"/>
          <ac:spMkLst>
            <pc:docMk/>
            <pc:sldMk cId="1879808965" sldId="539"/>
            <ac:spMk id="10" creationId="{F8718613-417F-8243-CFBE-B3090B5AE1C6}"/>
          </ac:spMkLst>
        </pc:spChg>
      </pc:sldChg>
      <pc:sldChg chg="modSp mod">
        <pc:chgData name="Mathias  Maurer (CSC)" userId="4ac30b9e-81a0-4765-8ac8-3634ceaeab2a" providerId="ADAL" clId="{6FFE8D44-F12F-4074-8662-54C50F55CA9B}" dt="2024-03-04T12:05:07.460" v="166" actId="20577"/>
        <pc:sldMkLst>
          <pc:docMk/>
          <pc:sldMk cId="172104196" sldId="543"/>
        </pc:sldMkLst>
        <pc:spChg chg="mod">
          <ac:chgData name="Mathias  Maurer (CSC)" userId="4ac30b9e-81a0-4765-8ac8-3634ceaeab2a" providerId="ADAL" clId="{6FFE8D44-F12F-4074-8662-54C50F55CA9B}" dt="2024-03-04T12:05:07.460" v="166" actId="20577"/>
          <ac:spMkLst>
            <pc:docMk/>
            <pc:sldMk cId="172104196" sldId="543"/>
            <ac:spMk id="10" creationId="{F8718613-417F-8243-CFBE-B3090B5AE1C6}"/>
          </ac:spMkLst>
        </pc:spChg>
        <pc:picChg chg="mod">
          <ac:chgData name="Mathias  Maurer (CSC)" userId="4ac30b9e-81a0-4765-8ac8-3634ceaeab2a" providerId="ADAL" clId="{6FFE8D44-F12F-4074-8662-54C50F55CA9B}" dt="2024-03-04T12:03:19.680" v="69" actId="1076"/>
          <ac:picMkLst>
            <pc:docMk/>
            <pc:sldMk cId="172104196" sldId="543"/>
            <ac:picMk id="2" creationId="{0EDA3389-ADAA-C3ED-EEC5-2FD4511111F5}"/>
          </ac:picMkLst>
        </pc:picChg>
      </pc:sldChg>
      <pc:sldChg chg="modSp mod">
        <pc:chgData name="Mathias  Maurer (CSC)" userId="4ac30b9e-81a0-4765-8ac8-3634ceaeab2a" providerId="ADAL" clId="{6FFE8D44-F12F-4074-8662-54C50F55CA9B}" dt="2024-03-04T12:25:31.648" v="330" actId="20577"/>
        <pc:sldMkLst>
          <pc:docMk/>
          <pc:sldMk cId="4088666317" sldId="544"/>
        </pc:sldMkLst>
        <pc:spChg chg="mod">
          <ac:chgData name="Mathias  Maurer (CSC)" userId="4ac30b9e-81a0-4765-8ac8-3634ceaeab2a" providerId="ADAL" clId="{6FFE8D44-F12F-4074-8662-54C50F55CA9B}" dt="2024-03-04T12:25:31.648" v="330" actId="20577"/>
          <ac:spMkLst>
            <pc:docMk/>
            <pc:sldMk cId="4088666317" sldId="544"/>
            <ac:spMk id="14" creationId="{F4C8A157-568C-5383-6CB4-B0F114751006}"/>
          </ac:spMkLst>
        </pc:spChg>
      </pc:sldChg>
      <pc:sldChg chg="modSp mod">
        <pc:chgData name="Mathias  Maurer (CSC)" userId="4ac30b9e-81a0-4765-8ac8-3634ceaeab2a" providerId="ADAL" clId="{6FFE8D44-F12F-4074-8662-54C50F55CA9B}" dt="2024-03-04T12:25:06.100" v="323" actId="207"/>
        <pc:sldMkLst>
          <pc:docMk/>
          <pc:sldMk cId="1699410777" sldId="545"/>
        </pc:sldMkLst>
        <pc:graphicFrameChg chg="modGraphic">
          <ac:chgData name="Mathias  Maurer (CSC)" userId="4ac30b9e-81a0-4765-8ac8-3634ceaeab2a" providerId="ADAL" clId="{6FFE8D44-F12F-4074-8662-54C50F55CA9B}" dt="2024-03-04T12:25:06.100" v="323" actId="207"/>
          <ac:graphicFrameMkLst>
            <pc:docMk/>
            <pc:sldMk cId="1699410777" sldId="545"/>
            <ac:graphicFrameMk id="331" creationId="{00000000-0000-0000-0000-000000000000}"/>
          </ac:graphicFrameMkLst>
        </pc:graphicFrameChg>
      </pc:sldChg>
      <pc:sldChg chg="modSp add mod">
        <pc:chgData name="Mathias  Maurer (CSC)" userId="4ac30b9e-81a0-4765-8ac8-3634ceaeab2a" providerId="ADAL" clId="{6FFE8D44-F12F-4074-8662-54C50F55CA9B}" dt="2024-03-04T12:22:56.598" v="306" actId="207"/>
        <pc:sldMkLst>
          <pc:docMk/>
          <pc:sldMk cId="2190264447" sldId="546"/>
        </pc:sldMkLst>
        <pc:spChg chg="mod">
          <ac:chgData name="Mathias  Maurer (CSC)" userId="4ac30b9e-81a0-4765-8ac8-3634ceaeab2a" providerId="ADAL" clId="{6FFE8D44-F12F-4074-8662-54C50F55CA9B}" dt="2024-03-04T12:22:56.598" v="306" actId="207"/>
          <ac:spMkLst>
            <pc:docMk/>
            <pc:sldMk cId="2190264447" sldId="546"/>
            <ac:spMk id="6" creationId="{900DCC1D-DD91-F035-C3A7-8350A706A691}"/>
          </ac:spMkLst>
        </pc:spChg>
      </pc:sldChg>
    </pc:docChg>
  </pc:docChgLst>
  <pc:docChgLst>
    <pc:chgData name="Mathias  Maurer (CSC)" userId="4ac30b9e-81a0-4765-8ac8-3634ceaeab2a" providerId="ADAL" clId="{06C84A35-3581-4A6E-9919-0601AEF6B44C}"/>
    <pc:docChg chg="undo custSel modSld">
      <pc:chgData name="Mathias  Maurer (CSC)" userId="4ac30b9e-81a0-4765-8ac8-3634ceaeab2a" providerId="ADAL" clId="{06C84A35-3581-4A6E-9919-0601AEF6B44C}" dt="2024-01-22T09:50:24.243" v="188" actId="1076"/>
      <pc:docMkLst>
        <pc:docMk/>
      </pc:docMkLst>
      <pc:sldChg chg="modSp mod">
        <pc:chgData name="Mathias  Maurer (CSC)" userId="4ac30b9e-81a0-4765-8ac8-3634ceaeab2a" providerId="ADAL" clId="{06C84A35-3581-4A6E-9919-0601AEF6B44C}" dt="2024-01-22T09:49:48.413" v="182" actId="1076"/>
        <pc:sldMkLst>
          <pc:docMk/>
          <pc:sldMk cId="123690486" sldId="463"/>
        </pc:sldMkLst>
        <pc:spChg chg="mod">
          <ac:chgData name="Mathias  Maurer (CSC)" userId="4ac30b9e-81a0-4765-8ac8-3634ceaeab2a" providerId="ADAL" clId="{06C84A35-3581-4A6E-9919-0601AEF6B44C}" dt="2024-01-22T09:49:41.819" v="181" actId="20577"/>
          <ac:spMkLst>
            <pc:docMk/>
            <pc:sldMk cId="123690486" sldId="463"/>
            <ac:spMk id="10" creationId="{F8718613-417F-8243-CFBE-B3090B5AE1C6}"/>
          </ac:spMkLst>
        </pc:spChg>
        <pc:picChg chg="mod">
          <ac:chgData name="Mathias  Maurer (CSC)" userId="4ac30b9e-81a0-4765-8ac8-3634ceaeab2a" providerId="ADAL" clId="{06C84A35-3581-4A6E-9919-0601AEF6B44C}" dt="2024-01-22T09:49:48.413" v="182" actId="1076"/>
          <ac:picMkLst>
            <pc:docMk/>
            <pc:sldMk cId="123690486" sldId="463"/>
            <ac:picMk id="2" creationId="{0BDF247F-9332-85C5-FFE4-756C16FCC4DF}"/>
          </ac:picMkLst>
        </pc:picChg>
      </pc:sldChg>
      <pc:sldChg chg="modSp mod">
        <pc:chgData name="Mathias  Maurer (CSC)" userId="4ac30b9e-81a0-4765-8ac8-3634ceaeab2a" providerId="ADAL" clId="{06C84A35-3581-4A6E-9919-0601AEF6B44C}" dt="2024-01-22T09:47:04.990" v="152" actId="20577"/>
        <pc:sldMkLst>
          <pc:docMk/>
          <pc:sldMk cId="3580896217" sldId="465"/>
        </pc:sldMkLst>
        <pc:spChg chg="mod">
          <ac:chgData name="Mathias  Maurer (CSC)" userId="4ac30b9e-81a0-4765-8ac8-3634ceaeab2a" providerId="ADAL" clId="{06C84A35-3581-4A6E-9919-0601AEF6B44C}" dt="2024-01-22T09:47:04.990" v="152" actId="20577"/>
          <ac:spMkLst>
            <pc:docMk/>
            <pc:sldMk cId="3580896217" sldId="465"/>
            <ac:spMk id="10" creationId="{F8718613-417F-8243-CFBE-B3090B5AE1C6}"/>
          </ac:spMkLst>
        </pc:spChg>
        <pc:picChg chg="mod">
          <ac:chgData name="Mathias  Maurer (CSC)" userId="4ac30b9e-81a0-4765-8ac8-3634ceaeab2a" providerId="ADAL" clId="{06C84A35-3581-4A6E-9919-0601AEF6B44C}" dt="2024-01-22T09:38:26.027" v="5" actId="1076"/>
          <ac:picMkLst>
            <pc:docMk/>
            <pc:sldMk cId="3580896217" sldId="465"/>
            <ac:picMk id="3" creationId="{8D3D4403-5E7C-83B9-EBF2-CAB18FA77CB0}"/>
          </ac:picMkLst>
        </pc:picChg>
      </pc:sldChg>
      <pc:sldChg chg="modSp mod">
        <pc:chgData name="Mathias  Maurer (CSC)" userId="4ac30b9e-81a0-4765-8ac8-3634ceaeab2a" providerId="ADAL" clId="{06C84A35-3581-4A6E-9919-0601AEF6B44C}" dt="2024-01-22T09:50:24.243" v="188" actId="1076"/>
        <pc:sldMkLst>
          <pc:docMk/>
          <pc:sldMk cId="2846833688" sldId="471"/>
        </pc:sldMkLst>
        <pc:spChg chg="mod">
          <ac:chgData name="Mathias  Maurer (CSC)" userId="4ac30b9e-81a0-4765-8ac8-3634ceaeab2a" providerId="ADAL" clId="{06C84A35-3581-4A6E-9919-0601AEF6B44C}" dt="2024-01-22T09:50:24.243" v="188" actId="1076"/>
          <ac:spMkLst>
            <pc:docMk/>
            <pc:sldMk cId="2846833688" sldId="471"/>
            <ac:spMk id="10" creationId="{F8718613-417F-8243-CFBE-B3090B5AE1C6}"/>
          </ac:spMkLst>
        </pc:spChg>
      </pc:sldChg>
      <pc:sldChg chg="modSp mod">
        <pc:chgData name="Mathias  Maurer (CSC)" userId="4ac30b9e-81a0-4765-8ac8-3634ceaeab2a" providerId="ADAL" clId="{06C84A35-3581-4A6E-9919-0601AEF6B44C}" dt="2024-01-22T09:47:45.716" v="170" actId="20577"/>
        <pc:sldMkLst>
          <pc:docMk/>
          <pc:sldMk cId="1879808965" sldId="539"/>
        </pc:sldMkLst>
        <pc:spChg chg="mod">
          <ac:chgData name="Mathias  Maurer (CSC)" userId="4ac30b9e-81a0-4765-8ac8-3634ceaeab2a" providerId="ADAL" clId="{06C84A35-3581-4A6E-9919-0601AEF6B44C}" dt="2024-01-22T09:47:45.716" v="170" actId="20577"/>
          <ac:spMkLst>
            <pc:docMk/>
            <pc:sldMk cId="1879808965" sldId="539"/>
            <ac:spMk id="10" creationId="{F8718613-417F-8243-CFBE-B3090B5AE1C6}"/>
          </ac:spMkLst>
        </pc:spChg>
      </pc:sldChg>
      <pc:sldChg chg="modSp mod">
        <pc:chgData name="Mathias  Maurer (CSC)" userId="4ac30b9e-81a0-4765-8ac8-3634ceaeab2a" providerId="ADAL" clId="{06C84A35-3581-4A6E-9919-0601AEF6B44C}" dt="2024-01-22T09:49:00.361" v="172" actId="20577"/>
        <pc:sldMkLst>
          <pc:docMk/>
          <pc:sldMk cId="172104196" sldId="543"/>
        </pc:sldMkLst>
        <pc:spChg chg="mod">
          <ac:chgData name="Mathias  Maurer (CSC)" userId="4ac30b9e-81a0-4765-8ac8-3634ceaeab2a" providerId="ADAL" clId="{06C84A35-3581-4A6E-9919-0601AEF6B44C}" dt="2024-01-22T09:49:00.361" v="172" actId="20577"/>
          <ac:spMkLst>
            <pc:docMk/>
            <pc:sldMk cId="172104196" sldId="543"/>
            <ac:spMk id="10" creationId="{F8718613-417F-8243-CFBE-B3090B5AE1C6}"/>
          </ac:spMkLst>
        </pc:spChg>
      </pc:sldChg>
      <pc:sldChg chg="modSp mod">
        <pc:chgData name="Mathias  Maurer (CSC)" userId="4ac30b9e-81a0-4765-8ac8-3634ceaeab2a" providerId="ADAL" clId="{06C84A35-3581-4A6E-9919-0601AEF6B44C}" dt="2024-01-22T09:48:13.156" v="171" actId="20577"/>
        <pc:sldMkLst>
          <pc:docMk/>
          <pc:sldMk cId="4088666317" sldId="544"/>
        </pc:sldMkLst>
        <pc:spChg chg="mod">
          <ac:chgData name="Mathias  Maurer (CSC)" userId="4ac30b9e-81a0-4765-8ac8-3634ceaeab2a" providerId="ADAL" clId="{06C84A35-3581-4A6E-9919-0601AEF6B44C}" dt="2024-01-22T09:48:13.156" v="171" actId="20577"/>
          <ac:spMkLst>
            <pc:docMk/>
            <pc:sldMk cId="4088666317" sldId="544"/>
            <ac:spMk id="18" creationId="{5313A7AB-373C-B2FC-05CA-858D65F9A308}"/>
          </ac:spMkLst>
        </pc:spChg>
      </pc:sldChg>
    </pc:docChg>
  </pc:docChgLst>
  <pc:docChgLst>
    <pc:chgData name="Mathias  Maurer (CSC)" userId="4ac30b9e-81a0-4765-8ac8-3634ceaeab2a" providerId="ADAL" clId="{287416DB-188C-40DE-AE43-A316EF3F0EBF}"/>
    <pc:docChg chg="undo custSel delSld modSld sldOrd">
      <pc:chgData name="Mathias  Maurer (CSC)" userId="4ac30b9e-81a0-4765-8ac8-3634ceaeab2a" providerId="ADAL" clId="{287416DB-188C-40DE-AE43-A316EF3F0EBF}" dt="2024-03-21T12:34:20.371" v="164" actId="20577"/>
      <pc:docMkLst>
        <pc:docMk/>
      </pc:docMkLst>
      <pc:sldChg chg="addSp delSp modSp mod">
        <pc:chgData name="Mathias  Maurer (CSC)" userId="4ac30b9e-81a0-4765-8ac8-3634ceaeab2a" providerId="ADAL" clId="{287416DB-188C-40DE-AE43-A316EF3F0EBF}" dt="2024-03-21T12:34:20.371" v="164" actId="20577"/>
        <pc:sldMkLst>
          <pc:docMk/>
          <pc:sldMk cId="3072175199" sldId="256"/>
        </pc:sldMkLst>
        <pc:spChg chg="mod">
          <ac:chgData name="Mathias  Maurer (CSC)" userId="4ac30b9e-81a0-4765-8ac8-3634ceaeab2a" providerId="ADAL" clId="{287416DB-188C-40DE-AE43-A316EF3F0EBF}" dt="2024-03-21T12:34:20.371" v="164" actId="20577"/>
          <ac:spMkLst>
            <pc:docMk/>
            <pc:sldMk cId="3072175199" sldId="256"/>
            <ac:spMk id="2" creationId="{4C3515FD-70A9-BD4E-E928-2B08581600FF}"/>
          </ac:spMkLst>
        </pc:spChg>
        <pc:spChg chg="del">
          <ac:chgData name="Mathias  Maurer (CSC)" userId="4ac30b9e-81a0-4765-8ac8-3634ceaeab2a" providerId="ADAL" clId="{287416DB-188C-40DE-AE43-A316EF3F0EBF}" dt="2024-03-21T12:33:04.795" v="56" actId="478"/>
          <ac:spMkLst>
            <pc:docMk/>
            <pc:sldMk cId="3072175199" sldId="256"/>
            <ac:spMk id="3" creationId="{B96890FB-1069-702C-CDF7-35BD1970AD7A}"/>
          </ac:spMkLst>
        </pc:spChg>
        <pc:spChg chg="add del mod">
          <ac:chgData name="Mathias  Maurer (CSC)" userId="4ac30b9e-81a0-4765-8ac8-3634ceaeab2a" providerId="ADAL" clId="{287416DB-188C-40DE-AE43-A316EF3F0EBF}" dt="2024-03-21T12:33:07.173" v="57" actId="478"/>
          <ac:spMkLst>
            <pc:docMk/>
            <pc:sldMk cId="3072175199" sldId="256"/>
            <ac:spMk id="6" creationId="{597A99FB-0473-02AD-5641-7C43597B6FC4}"/>
          </ac:spMkLst>
        </pc:spChg>
        <pc:picChg chg="add mod">
          <ac:chgData name="Mathias  Maurer (CSC)" userId="4ac30b9e-81a0-4765-8ac8-3634ceaeab2a" providerId="ADAL" clId="{287416DB-188C-40DE-AE43-A316EF3F0EBF}" dt="2024-03-21T12:32:25.510" v="20"/>
          <ac:picMkLst>
            <pc:docMk/>
            <pc:sldMk cId="3072175199" sldId="256"/>
            <ac:picMk id="4" creationId="{8F545BC7-C9B7-F01F-B778-FC7BB35FC585}"/>
          </ac:picMkLst>
        </pc:picChg>
      </pc:sldChg>
      <pc:sldChg chg="modSp del mod">
        <pc:chgData name="Mathias  Maurer (CSC)" userId="4ac30b9e-81a0-4765-8ac8-3634ceaeab2a" providerId="ADAL" clId="{287416DB-188C-40DE-AE43-A316EF3F0EBF}" dt="2024-03-21T12:29:35.456" v="3" actId="47"/>
        <pc:sldMkLst>
          <pc:docMk/>
          <pc:sldMk cId="4002393843" sldId="259"/>
        </pc:sldMkLst>
        <pc:picChg chg="mod">
          <ac:chgData name="Mathias  Maurer (CSC)" userId="4ac30b9e-81a0-4765-8ac8-3634ceaeab2a" providerId="ADAL" clId="{287416DB-188C-40DE-AE43-A316EF3F0EBF}" dt="2024-03-20T17:23:05.130" v="0" actId="1076"/>
          <ac:picMkLst>
            <pc:docMk/>
            <pc:sldMk cId="4002393843" sldId="259"/>
            <ac:picMk id="2" creationId="{BD7C3B49-4082-E24F-CCB2-1B40C99888B9}"/>
          </ac:picMkLst>
        </pc:picChg>
      </pc:sldChg>
      <pc:sldChg chg="del">
        <pc:chgData name="Mathias  Maurer (CSC)" userId="4ac30b9e-81a0-4765-8ac8-3634ceaeab2a" providerId="ADAL" clId="{287416DB-188C-40DE-AE43-A316EF3F0EBF}" dt="2024-03-21T12:29:36.261" v="4" actId="47"/>
        <pc:sldMkLst>
          <pc:docMk/>
          <pc:sldMk cId="4225018641" sldId="263"/>
        </pc:sldMkLst>
      </pc:sldChg>
      <pc:sldChg chg="del">
        <pc:chgData name="Mathias  Maurer (CSC)" userId="4ac30b9e-81a0-4765-8ac8-3634ceaeab2a" providerId="ADAL" clId="{287416DB-188C-40DE-AE43-A316EF3F0EBF}" dt="2024-03-21T12:29:38.051" v="5" actId="47"/>
        <pc:sldMkLst>
          <pc:docMk/>
          <pc:sldMk cId="1351900716" sldId="280"/>
        </pc:sldMkLst>
      </pc:sldChg>
      <pc:sldChg chg="del">
        <pc:chgData name="Mathias  Maurer (CSC)" userId="4ac30b9e-81a0-4765-8ac8-3634ceaeab2a" providerId="ADAL" clId="{287416DB-188C-40DE-AE43-A316EF3F0EBF}" dt="2024-03-21T12:29:38.542" v="6" actId="47"/>
        <pc:sldMkLst>
          <pc:docMk/>
          <pc:sldMk cId="3967761091" sldId="281"/>
        </pc:sldMkLst>
      </pc:sldChg>
      <pc:sldChg chg="del">
        <pc:chgData name="Mathias  Maurer (CSC)" userId="4ac30b9e-81a0-4765-8ac8-3634ceaeab2a" providerId="ADAL" clId="{287416DB-188C-40DE-AE43-A316EF3F0EBF}" dt="2024-03-21T12:29:39.021" v="7" actId="47"/>
        <pc:sldMkLst>
          <pc:docMk/>
          <pc:sldMk cId="760385913" sldId="282"/>
        </pc:sldMkLst>
      </pc:sldChg>
      <pc:sldChg chg="del">
        <pc:chgData name="Mathias  Maurer (CSC)" userId="4ac30b9e-81a0-4765-8ac8-3634ceaeab2a" providerId="ADAL" clId="{287416DB-188C-40DE-AE43-A316EF3F0EBF}" dt="2024-03-21T12:29:39.435" v="8" actId="47"/>
        <pc:sldMkLst>
          <pc:docMk/>
          <pc:sldMk cId="442795588" sldId="283"/>
        </pc:sldMkLst>
      </pc:sldChg>
      <pc:sldChg chg="del">
        <pc:chgData name="Mathias  Maurer (CSC)" userId="4ac30b9e-81a0-4765-8ac8-3634ceaeab2a" providerId="ADAL" clId="{287416DB-188C-40DE-AE43-A316EF3F0EBF}" dt="2024-03-21T12:32:14.172" v="19" actId="47"/>
        <pc:sldMkLst>
          <pc:docMk/>
          <pc:sldMk cId="2625439963" sldId="412"/>
        </pc:sldMkLst>
      </pc:sldChg>
      <pc:sldChg chg="del">
        <pc:chgData name="Mathias  Maurer (CSC)" userId="4ac30b9e-81a0-4765-8ac8-3634ceaeab2a" providerId="ADAL" clId="{287416DB-188C-40DE-AE43-A316EF3F0EBF}" dt="2024-03-21T12:29:40.941" v="9" actId="47"/>
        <pc:sldMkLst>
          <pc:docMk/>
          <pc:sldMk cId="2964333005" sldId="440"/>
        </pc:sldMkLst>
      </pc:sldChg>
      <pc:sldChg chg="ord">
        <pc:chgData name="Mathias  Maurer (CSC)" userId="4ac30b9e-81a0-4765-8ac8-3634ceaeab2a" providerId="ADAL" clId="{287416DB-188C-40DE-AE43-A316EF3F0EBF}" dt="2024-03-21T12:31:53.597" v="18"/>
        <pc:sldMkLst>
          <pc:docMk/>
          <pc:sldMk cId="123690486" sldId="463"/>
        </pc:sldMkLst>
      </pc:sldChg>
      <pc:sldChg chg="del">
        <pc:chgData name="Mathias  Maurer (CSC)" userId="4ac30b9e-81a0-4765-8ac8-3634ceaeab2a" providerId="ADAL" clId="{287416DB-188C-40DE-AE43-A316EF3F0EBF}" dt="2024-03-21T12:29:49.161" v="10" actId="47"/>
        <pc:sldMkLst>
          <pc:docMk/>
          <pc:sldMk cId="3580896217" sldId="465"/>
        </pc:sldMkLst>
      </pc:sldChg>
      <pc:sldChg chg="ord">
        <pc:chgData name="Mathias  Maurer (CSC)" userId="4ac30b9e-81a0-4765-8ac8-3634ceaeab2a" providerId="ADAL" clId="{287416DB-188C-40DE-AE43-A316EF3F0EBF}" dt="2024-03-21T12:30:35.235" v="16"/>
        <pc:sldMkLst>
          <pc:docMk/>
          <pc:sldMk cId="2846833688" sldId="471"/>
        </pc:sldMkLst>
      </pc:sldChg>
      <pc:sldChg chg="del">
        <pc:chgData name="Mathias  Maurer (CSC)" userId="4ac30b9e-81a0-4765-8ac8-3634ceaeab2a" providerId="ADAL" clId="{287416DB-188C-40DE-AE43-A316EF3F0EBF}" dt="2024-03-21T12:29:33.301" v="1" actId="47"/>
        <pc:sldMkLst>
          <pc:docMk/>
          <pc:sldMk cId="1460882714" sldId="517"/>
        </pc:sldMkLst>
      </pc:sldChg>
      <pc:sldChg chg="ord">
        <pc:chgData name="Mathias  Maurer (CSC)" userId="4ac30b9e-81a0-4765-8ac8-3634ceaeab2a" providerId="ADAL" clId="{287416DB-188C-40DE-AE43-A316EF3F0EBF}" dt="2024-03-21T12:30:22.346" v="12"/>
        <pc:sldMkLst>
          <pc:docMk/>
          <pc:sldMk cId="1879808965" sldId="539"/>
        </pc:sldMkLst>
      </pc:sldChg>
      <pc:sldChg chg="ord">
        <pc:chgData name="Mathias  Maurer (CSC)" userId="4ac30b9e-81a0-4765-8ac8-3634ceaeab2a" providerId="ADAL" clId="{287416DB-188C-40DE-AE43-A316EF3F0EBF}" dt="2024-03-21T12:30:25.964" v="14"/>
        <pc:sldMkLst>
          <pc:docMk/>
          <pc:sldMk cId="172104196" sldId="543"/>
        </pc:sldMkLst>
      </pc:sldChg>
      <pc:sldChg chg="del">
        <pc:chgData name="Mathias  Maurer (CSC)" userId="4ac30b9e-81a0-4765-8ac8-3634ceaeab2a" providerId="ADAL" clId="{287416DB-188C-40DE-AE43-A316EF3F0EBF}" dt="2024-03-21T12:29:34.421" v="2" actId="47"/>
        <pc:sldMkLst>
          <pc:docMk/>
          <pc:sldMk cId="2190264447" sldId="5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FB213-7D5C-40DC-8C6B-BD2453C23372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0F819-64BE-443C-B2DE-9CB700164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7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f2af18a8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ef2af18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f2af18a8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ef2af18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06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70D4-B3DE-77C0-BCC4-154704172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D6DDC-9CFB-816C-6B1B-8A6EE5C8C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45649-4554-9DA0-D78B-47A9BAAE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4A5E6-41C7-C8CE-BA3A-8FAA834A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BD1B1-FC02-B5FA-0A54-A8497547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6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5610-2BDD-DE16-ECD7-107F0506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1C769-FB04-522E-BCDE-3CA95A9E5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EB97-B5DF-8DFB-F269-94485090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1575-1223-5C22-9000-B34EEAD9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2413-D432-02F9-8A55-1D8ED30E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1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83744-85FD-CB41-DD99-A835212AC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921FB-7155-36B9-AD0D-C03DF087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9F4-0C13-0941-5A56-959A3D53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3644-9E93-59F4-41A7-42BA6CE0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94481-3E8A-AC70-8294-CD628E99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9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11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8087-2479-2B16-3821-CC41DE6F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31DEC-EBF0-019D-13CD-7674511AA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9BF65-72C0-1D08-2F22-72ED7276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70465-2CFF-6202-9E9C-B8CA57ED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AADA9-BF6A-C208-F02B-AA85D490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3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20B7-49B1-C1D7-CFF8-0E1ABDCB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11C2E-E63C-8A73-2F8F-7FE4FD20E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B52EC-796A-BAFF-85DB-11B51830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71C9-4453-D355-30F3-BD986F7F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3DAC6-7711-C109-5089-E049BC74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7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A5F9-F80B-6672-3CA9-5B15F26F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551C-C033-2DCD-AE2A-BD86BB0A9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7EE33-5E7A-9B55-6A75-2D1F02EC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C979-2E35-4045-C07E-38476814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4658C-402D-630B-63C3-C6EE0CD4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03B29-E03E-9EC1-F44E-822DB162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0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4AE3-C2ED-78E6-9845-9B2CC62F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5CDA-05E8-1D6B-1219-E184F37FA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AD902-FA38-A5D4-3ABE-BE53B02C5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D7065-94B9-9A9B-A1DD-F618CB6CF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0D35A-F92C-9697-AC51-73AE0C93F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3B229-65CA-3359-8149-96C4A048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7127-4F73-8B95-D667-3ABD28AC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63C30-39B7-4CCA-A780-8527660C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D15C-A5E8-0887-88B9-E38CB6D1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A3CEA-F31B-9AB7-D0B1-BA65512F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27492-7822-F989-FB24-57846DF1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DB966-BA2D-B7BB-1709-F67A7F77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E4BCC-A26A-794B-B382-D77E7449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B1362-94C9-8150-326B-1D7A1BBE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A86A6-7521-7136-05A5-AB1445A0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64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34AA-BBDC-4DC9-188A-85298835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D93E7-2C18-B9FD-C343-5C92C775E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4D307-398E-5B73-7DFE-77F653A4A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BDC05-CDCF-50F0-D3A1-51685C36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F093A-1B08-BFA9-269E-AD2E1AC6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EE58-2E9B-0204-84B9-DD1D459F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ABD2-10B4-26AD-0089-BCCAAD94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086D3-6BA7-C96E-0EFD-794FA7977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B63FB-05AE-F2E4-9CA2-E683E8AF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7B3C5-5EA6-175C-80BB-8CDB4518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8D85-6FDA-2A47-EBE7-6FADBA84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6312-DA8D-0879-F9B9-44C8DCFD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1F2C2-ED37-1F1F-2407-687A0C3D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60912-0DCF-83C8-8867-68484AE3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D0319-6656-51CF-4A3A-9E8B76AA5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0947-0899-41F5-BB87-B14559EAA4A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4E080-60EA-9637-4171-76A566E85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7613D-CAF2-EAB0-4AAF-383C3724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2868-42B4-43A3-8E30-4B4E72AFC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4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openclipart.org/detail/16982/cross-by-jean_victor_bali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www.pngall.com/green-tick-png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15FD-70A9-BD4E-E928-2B0858160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Examples of Teaching Activities for Using and Producing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45BC7-C9B7-F01F-B778-FC7BB35F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710370"/>
            <a:ext cx="12192000" cy="1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3930-BB50-4011-B28E-056D14E1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639284"/>
            <a:ext cx="12192000" cy="1226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A7609-D2AC-44AF-BFC0-C35CC74A40A5}"/>
              </a:ext>
            </a:extLst>
          </p:cNvPr>
          <p:cNvSpPr txBox="1"/>
          <p:nvPr/>
        </p:nvSpPr>
        <p:spPr>
          <a:xfrm>
            <a:off x="1973982" y="85439"/>
            <a:ext cx="82440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>
              <a:buSzPts val="1800"/>
            </a:pPr>
            <a:r>
              <a:rPr lang="en-US" sz="2667" dirty="0">
                <a:latin typeface="Georgia Pro" panose="02040502050405020303" pitchFamily="18" charset="0"/>
              </a:rPr>
              <a:t>Lie detector: How to play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0E78971-810A-C354-35D6-BD045120A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4" y="1075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18613-417F-8243-CFBE-B3090B5AE1C6}"/>
              </a:ext>
            </a:extLst>
          </p:cNvPr>
          <p:cNvSpPr txBox="1"/>
          <p:nvPr/>
        </p:nvSpPr>
        <p:spPr>
          <a:xfrm>
            <a:off x="1489834" y="588205"/>
            <a:ext cx="9212332" cy="501675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</a:rPr>
              <a:t>Partner A and Partner B take turns.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0" dirty="0">
                <a:solidFill>
                  <a:srgbClr val="000000"/>
                </a:solidFill>
                <a:effectLst/>
              </a:rPr>
              <a:t>​</a:t>
            </a:r>
            <a:endParaRPr lang="de-DE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</a:rPr>
              <a:t>Partner A starts by secretly choosing a sentence from the board.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</a:rPr>
              <a:t>Partner A secretly writes down the number of this sentence.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0" dirty="0">
                <a:solidFill>
                  <a:srgbClr val="000000"/>
                </a:solidFill>
                <a:effectLst/>
              </a:rPr>
              <a:t>​</a:t>
            </a:r>
            <a:endParaRPr lang="de-DE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</a:rPr>
              <a:t>Partner A now has two choices: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+mj-lt"/>
              <a:buAutoNum type="arabicPeriod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</a:rPr>
              <a:t>Tell the truth and read the sentence for the number they wrote down to Partner B.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+mj-lt"/>
              <a:buAutoNum type="arabicPeriod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</a:rPr>
              <a:t>Lie and read another sentence to Partner B</a:t>
            </a:r>
            <a:r>
              <a:rPr lang="en-US" sz="2000" u="none" strike="noStrike" dirty="0">
                <a:solidFill>
                  <a:srgbClr val="000000"/>
                </a:solidFill>
              </a:rPr>
              <a:t>, w</a:t>
            </a:r>
            <a:r>
              <a:rPr lang="en-US" sz="2000" dirty="0">
                <a:solidFill>
                  <a:srgbClr val="000000"/>
                </a:solidFill>
              </a:rPr>
              <a:t>ith a number different to the one they wrote down.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0" dirty="0">
                <a:solidFill>
                  <a:srgbClr val="000000"/>
                </a:solidFill>
                <a:effectLst/>
              </a:rPr>
              <a:t>​</a:t>
            </a:r>
            <a:endParaRPr lang="de-DE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</a:rPr>
              <a:t>Partner B has to guess if Partner A said the truth, or if they lied. Then they swap roles.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0" dirty="0">
                <a:solidFill>
                  <a:srgbClr val="000000"/>
                </a:solidFill>
                <a:effectLst/>
              </a:rPr>
              <a:t>​</a:t>
            </a:r>
            <a:endParaRPr lang="de-DE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1" u="none" strike="noStrike" dirty="0">
                <a:solidFill>
                  <a:srgbClr val="000000"/>
                </a:solidFill>
                <a:effectLst/>
              </a:rPr>
              <a:t>Scoring: </a:t>
            </a:r>
          </a:p>
          <a:p>
            <a:pPr algn="l" rtl="0" fontAlgn="base"/>
            <a:r>
              <a:rPr lang="de-DE" sz="2000" i="1" dirty="0">
                <a:solidFill>
                  <a:srgbClr val="000000"/>
                </a:solidFill>
              </a:rPr>
              <a:t>    </a:t>
            </a:r>
            <a:r>
              <a:rPr lang="de-DE" sz="2000" b="0" i="1" u="none" strike="noStrike" dirty="0">
                <a:solidFill>
                  <a:srgbClr val="000000"/>
                </a:solidFill>
                <a:effectLst/>
              </a:rPr>
              <a:t>Keep a tally for each player.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1" u="none" strike="noStrike" dirty="0">
                <a:solidFill>
                  <a:srgbClr val="000000"/>
                </a:solidFill>
                <a:effectLst/>
              </a:rPr>
              <a:t>    1 point for guessing a lie or truth correctly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de-DE" sz="2000" b="0" i="1" u="none" strike="noStrike" dirty="0">
                <a:solidFill>
                  <a:srgbClr val="000000"/>
                </a:solidFill>
                <a:effectLst/>
              </a:rPr>
              <a:t>    1 point when your opponent guesses incorrectly</a:t>
            </a:r>
            <a:endParaRPr lang="en-US" sz="2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7AC0926-7CEB-4549-25E2-859D22E97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150" y="3275124"/>
            <a:ext cx="1865470" cy="23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3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3930-BB50-4011-B28E-056D14E1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639284"/>
            <a:ext cx="12192000" cy="1226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A7609-D2AC-44AF-BFC0-C35CC74A40A5}"/>
              </a:ext>
            </a:extLst>
          </p:cNvPr>
          <p:cNvSpPr txBox="1"/>
          <p:nvPr/>
        </p:nvSpPr>
        <p:spPr>
          <a:xfrm>
            <a:off x="1768425" y="450121"/>
            <a:ext cx="82440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>
              <a:buSzPts val="1800"/>
            </a:pPr>
            <a:r>
              <a:rPr lang="en-US" sz="2667" dirty="0">
                <a:latin typeface="Georgia Pro" panose="02040502050405020303" pitchFamily="18" charset="0"/>
              </a:rPr>
              <a:t>Lie detector  </a:t>
            </a:r>
          </a:p>
        </p:txBody>
      </p:sp>
      <p:sp>
        <p:nvSpPr>
          <p:cNvPr id="6" name="Google Shape;160;p27">
            <a:extLst>
              <a:ext uri="{FF2B5EF4-FFF2-40B4-BE49-F238E27FC236}">
                <a16:creationId xmlns:a16="http://schemas.microsoft.com/office/drawing/2014/main" id="{900DCC1D-DD91-F035-C3A7-8350A706A691}"/>
              </a:ext>
            </a:extLst>
          </p:cNvPr>
          <p:cNvSpPr/>
          <p:nvPr/>
        </p:nvSpPr>
        <p:spPr>
          <a:xfrm>
            <a:off x="934594" y="999689"/>
            <a:ext cx="10600181" cy="424902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Beth sy’n bod? 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Mae pen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gyda fi.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Does dim pen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gyda fi.</a:t>
            </a:r>
            <a:endParaRPr lang="en-GB" sz="2800" b="1" i="0" u="none" strike="noStrike" cap="none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Mae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cefn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gyda fi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lang="en-GB" sz="2800" b="1" i="0" u="none" strike="noStrike" cap="none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Does dim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cefn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gyda fi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Mae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clust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ost gyda fi.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Does dim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clust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ost gyda fi.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Mae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llwnc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gyda fi.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Does dim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penelin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gyda fi.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577085B-64DC-A3E9-B806-214EC078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33" y="3352413"/>
            <a:ext cx="1804484" cy="22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3930-BB50-4011-B28E-056D14E1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710370"/>
            <a:ext cx="12192000" cy="1226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A7609-D2AC-44AF-BFC0-C35CC74A40A5}"/>
              </a:ext>
            </a:extLst>
          </p:cNvPr>
          <p:cNvSpPr txBox="1"/>
          <p:nvPr/>
        </p:nvSpPr>
        <p:spPr>
          <a:xfrm>
            <a:off x="1659551" y="158178"/>
            <a:ext cx="82440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>
              <a:buSzPts val="1800"/>
            </a:pPr>
            <a:r>
              <a:rPr lang="en-US" sz="2667" dirty="0" err="1">
                <a:latin typeface="Georgia Pro" panose="02040502050405020303" pitchFamily="18" charset="0"/>
              </a:rPr>
              <a:t>Dw</a:t>
            </a:r>
            <a:r>
              <a:rPr lang="en-US" sz="2667" dirty="0">
                <a:latin typeface="Georgia Pro" panose="02040502050405020303" pitchFamily="18" charset="0"/>
              </a:rPr>
              <a:t> </a:t>
            </a:r>
            <a:r>
              <a:rPr lang="en-US" sz="2667" dirty="0" err="1">
                <a:latin typeface="Georgia Pro" panose="02040502050405020303" pitchFamily="18" charset="0"/>
              </a:rPr>
              <a:t>i’n</a:t>
            </a:r>
            <a:r>
              <a:rPr lang="en-US" sz="2667" dirty="0">
                <a:latin typeface="Georgia Pro" panose="02040502050405020303" pitchFamily="18" charset="0"/>
              </a:rPr>
              <a:t> </a:t>
            </a:r>
            <a:r>
              <a:rPr lang="en-US" sz="2667" dirty="0" err="1">
                <a:latin typeface="Georgia Pro" panose="02040502050405020303" pitchFamily="18" charset="0"/>
              </a:rPr>
              <a:t>clywed</a:t>
            </a:r>
            <a:r>
              <a:rPr lang="en-US" sz="2667" dirty="0">
                <a:latin typeface="Georgia Pro" panose="02040502050405020303" pitchFamily="18" charset="0"/>
              </a:rPr>
              <a:t>, </a:t>
            </a:r>
            <a:r>
              <a:rPr lang="en-US" sz="2667" dirty="0" err="1">
                <a:latin typeface="Georgia Pro" panose="02040502050405020303" pitchFamily="18" charset="0"/>
              </a:rPr>
              <a:t>dw</a:t>
            </a:r>
            <a:r>
              <a:rPr lang="en-US" sz="2667" dirty="0">
                <a:latin typeface="Georgia Pro" panose="02040502050405020303" pitchFamily="18" charset="0"/>
              </a:rPr>
              <a:t> </a:t>
            </a:r>
            <a:r>
              <a:rPr lang="en-US" sz="2667" dirty="0" err="1">
                <a:latin typeface="Georgia Pro" panose="02040502050405020303" pitchFamily="18" charset="0"/>
              </a:rPr>
              <a:t>i’n</a:t>
            </a:r>
            <a:r>
              <a:rPr lang="en-US" sz="2667" dirty="0">
                <a:latin typeface="Georgia Pro" panose="02040502050405020303" pitchFamily="18" charset="0"/>
              </a:rPr>
              <a:t> </a:t>
            </a:r>
            <a:r>
              <a:rPr lang="en-US" sz="2667" dirty="0" err="1">
                <a:latin typeface="Georgia Pro" panose="02040502050405020303" pitchFamily="18" charset="0"/>
              </a:rPr>
              <a:t>dweud</a:t>
            </a:r>
            <a:r>
              <a:rPr lang="en-US" sz="2667" dirty="0">
                <a:latin typeface="Georgia Pro" panose="02040502050405020303" pitchFamily="18" charset="0"/>
              </a:rPr>
              <a:t>: How to play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0E78971-810A-C354-35D6-BD045120A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4" y="1075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18613-417F-8243-CFBE-B3090B5AE1C6}"/>
              </a:ext>
            </a:extLst>
          </p:cNvPr>
          <p:cNvSpPr txBox="1"/>
          <p:nvPr/>
        </p:nvSpPr>
        <p:spPr>
          <a:xfrm>
            <a:off x="567594" y="1408009"/>
            <a:ext cx="9881224" cy="39087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Learners work in pairs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to complete this version of a loop game. 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2. Partner 1 starts at ‘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Dechrau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’ and uses the picture next to it to say the sentence (in the example slide: ‘Mae bola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tost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gyda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fi.’)</a:t>
            </a:r>
          </a:p>
          <a:p>
            <a:pPr algn="l" rtl="0" fontAlgn="base"/>
            <a:endParaRPr lang="en-US" sz="20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2. Partner 2 listens to Partner 1, and they find the same sentence (‘Mae bola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tost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gyda fi’) in their printed sentences.</a:t>
            </a:r>
          </a:p>
          <a:p>
            <a:pPr algn="l" rtl="0" fontAlgn="base"/>
            <a:endParaRPr lang="en-US" sz="20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3. Partner 2 then use the picture next to this sentence to say their next sentence, for Partner 1 to listen (‘Mae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cefn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tost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gyda fi’).</a:t>
            </a:r>
          </a:p>
          <a:p>
            <a:pPr algn="l" rtl="0" fontAlgn="base"/>
            <a:endParaRPr lang="en-US" sz="20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4. They continue taking turns like this until Partner 2 reaches ‘Y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diwedd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’.</a:t>
            </a:r>
            <a:endParaRPr lang="en-US" sz="280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0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170195" y="412167"/>
            <a:ext cx="11851600" cy="6226758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5"/>
          <p:cNvSpPr/>
          <p:nvPr/>
        </p:nvSpPr>
        <p:spPr>
          <a:xfrm>
            <a:off x="1842258" y="524335"/>
            <a:ext cx="8644400" cy="9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-GB" sz="5467" b="1" dirty="0">
                <a:latin typeface="Patrick Hand"/>
                <a:ea typeface="Patrick Hand"/>
                <a:cs typeface="Patrick Hand"/>
                <a:sym typeface="Patrick Hand"/>
              </a:rPr>
              <a:t>Dw i’n </a:t>
            </a:r>
            <a:r>
              <a:rPr lang="en-GB" sz="5467" b="1" dirty="0" err="1">
                <a:latin typeface="Patrick Hand"/>
                <a:ea typeface="Patrick Hand"/>
                <a:cs typeface="Patrick Hand"/>
                <a:sym typeface="Patrick Hand"/>
              </a:rPr>
              <a:t>clywed</a:t>
            </a:r>
            <a:r>
              <a:rPr lang="en-GB" sz="5467" b="1" dirty="0">
                <a:latin typeface="Patrick Hand"/>
                <a:ea typeface="Patrick Hand"/>
                <a:cs typeface="Patrick Hand"/>
                <a:sym typeface="Patrick Hand"/>
              </a:rPr>
              <a:t>, </a:t>
            </a:r>
            <a:r>
              <a:rPr lang="en-GB" sz="5467" b="1" dirty="0" err="1">
                <a:latin typeface="Patrick Hand"/>
                <a:ea typeface="Patrick Hand"/>
                <a:cs typeface="Patrick Hand"/>
                <a:sym typeface="Patrick Hand"/>
              </a:rPr>
              <a:t>dw</a:t>
            </a:r>
            <a:r>
              <a:rPr lang="en-GB" sz="5467" b="1" dirty="0">
                <a:latin typeface="Patrick Hand"/>
                <a:ea typeface="Patrick Hand"/>
                <a:cs typeface="Patrick Hand"/>
                <a:sym typeface="Patrick Hand"/>
              </a:rPr>
              <a:t> i’n </a:t>
            </a:r>
            <a:r>
              <a:rPr lang="en-GB" sz="5467" b="1" dirty="0" err="1">
                <a:latin typeface="Patrick Hand"/>
                <a:ea typeface="Patrick Hand"/>
                <a:cs typeface="Patrick Hand"/>
                <a:sym typeface="Patrick Hand"/>
              </a:rPr>
              <a:t>dweud</a:t>
            </a:r>
            <a:r>
              <a:rPr lang="en-GB" sz="5467" b="1" dirty="0">
                <a:latin typeface="Patrick Hand"/>
                <a:ea typeface="Patrick Hand"/>
                <a:cs typeface="Patrick Hand"/>
                <a:sym typeface="Patrick Hand"/>
              </a:rPr>
              <a:t>! (1)</a:t>
            </a:r>
            <a:endParaRPr sz="5467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aphicFrame>
        <p:nvGraphicFramePr>
          <p:cNvPr id="331" name="Google Shape;331;p45"/>
          <p:cNvGraphicFramePr/>
          <p:nvPr>
            <p:extLst>
              <p:ext uri="{D42A27DB-BD31-4B8C-83A1-F6EECF244321}">
                <p14:modId xmlns:p14="http://schemas.microsoft.com/office/powerpoint/2010/main" val="2470177074"/>
              </p:ext>
            </p:extLst>
          </p:nvPr>
        </p:nvGraphicFramePr>
        <p:xfrm>
          <a:off x="589716" y="1828084"/>
          <a:ext cx="5336302" cy="46177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6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8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/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4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Dechrau</a:t>
                      </a:r>
                      <a:endParaRPr sz="32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61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clust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ost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</a:t>
                      </a:r>
                      <a:endParaRPr sz="28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bys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fi.</a:t>
                      </a:r>
                      <a:endParaRPr sz="28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9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cefn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fi.</a:t>
                      </a:r>
                      <a:endParaRPr sz="28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2" name="Google Shape;332;p45"/>
          <p:cNvSpPr txBox="1"/>
          <p:nvPr/>
        </p:nvSpPr>
        <p:spPr>
          <a:xfrm>
            <a:off x="545561" y="1366459"/>
            <a:ext cx="2319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Partner 1: </a:t>
            </a:r>
            <a:endParaRPr sz="20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33" name="Google Shape;333;p45" descr="ᐈ Advertisement logo stock images, Royalty Free speaking logo vectors |  download on Depositphotos®"/>
          <p:cNvPicPr preferRelativeResize="0"/>
          <p:nvPr/>
        </p:nvPicPr>
        <p:blipFill rotWithShape="1">
          <a:blip r:embed="rId3">
            <a:alphaModFix/>
          </a:blip>
          <a:srcRect l="9229" t="10882" r="4024" b="11108"/>
          <a:stretch/>
        </p:blipFill>
        <p:spPr>
          <a:xfrm>
            <a:off x="4233601" y="1963976"/>
            <a:ext cx="537635" cy="4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 descr="Agile Coach Toolkit #5: Active Listening | Scrum.org"/>
          <p:cNvPicPr preferRelativeResize="0"/>
          <p:nvPr/>
        </p:nvPicPr>
        <p:blipFill rotWithShape="1">
          <a:blip r:embed="rId4">
            <a:alphaModFix/>
          </a:blip>
          <a:srcRect l="20085" t="6894" r="24869" b="10042"/>
          <a:stretch/>
        </p:blipFill>
        <p:spPr>
          <a:xfrm>
            <a:off x="1637400" y="1935444"/>
            <a:ext cx="537635" cy="5405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5" name="Google Shape;335;p45"/>
          <p:cNvGraphicFramePr/>
          <p:nvPr/>
        </p:nvGraphicFramePr>
        <p:xfrm>
          <a:off x="6164457" y="1828083"/>
          <a:ext cx="5618898" cy="4575097"/>
        </p:xfrm>
        <a:graphic>
          <a:graphicData uri="http://schemas.openxmlformats.org/drawingml/2006/table">
            <a:tbl>
              <a:tblPr firstRow="1" lastCol="1" bandRow="1">
                <a:noFill/>
              </a:tblPr>
              <a:tblGrid>
                <a:gridCol w="280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3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/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/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4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penelin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fi.</a:t>
                      </a:r>
                      <a:endParaRPr sz="28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6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bola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fi.</a:t>
                      </a:r>
                      <a:endParaRPr sz="24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4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llwnc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fi.</a:t>
                      </a:r>
                      <a:endParaRPr sz="1600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1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pen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fi.</a:t>
                      </a:r>
                      <a:endParaRPr sz="24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3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Y </a:t>
                      </a:r>
                      <a:r>
                        <a:rPr lang="en-GB" sz="3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diwedd</a:t>
                      </a:r>
                      <a:r>
                        <a:rPr lang="en-GB" sz="3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endParaRPr sz="24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6" name="Google Shape;336;p45"/>
          <p:cNvSpPr txBox="1"/>
          <p:nvPr/>
        </p:nvSpPr>
        <p:spPr>
          <a:xfrm>
            <a:off x="6393617" y="1407197"/>
            <a:ext cx="2319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Partner 2: </a:t>
            </a:r>
            <a:endParaRPr sz="24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37" name="Google Shape;337;p45" descr="ᐈ Advertisement logo stock images, Royalty Free speaking logo vectors |  download on Depositphotos®"/>
          <p:cNvPicPr preferRelativeResize="0"/>
          <p:nvPr/>
        </p:nvPicPr>
        <p:blipFill rotWithShape="1">
          <a:blip r:embed="rId3">
            <a:alphaModFix/>
          </a:blip>
          <a:srcRect l="9229" t="10882" r="4024" b="11108"/>
          <a:stretch/>
        </p:blipFill>
        <p:spPr>
          <a:xfrm>
            <a:off x="10217850" y="2002074"/>
            <a:ext cx="537617" cy="48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 descr="Agile Coach Toolkit #5: Active Listening | Scrum.org"/>
          <p:cNvPicPr preferRelativeResize="0"/>
          <p:nvPr/>
        </p:nvPicPr>
        <p:blipFill rotWithShape="1">
          <a:blip r:embed="rId4">
            <a:alphaModFix/>
          </a:blip>
          <a:srcRect l="20085" t="6894" r="24869" b="10042"/>
          <a:stretch/>
        </p:blipFill>
        <p:spPr>
          <a:xfrm>
            <a:off x="7717149" y="1982437"/>
            <a:ext cx="462456" cy="46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EFE0D-6D28-B2FF-4DD0-DD92E3AD1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601" y="5495177"/>
            <a:ext cx="728920" cy="894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B6A20-319F-843E-F7E9-E376E546BE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21"/>
          <a:stretch/>
        </p:blipFill>
        <p:spPr>
          <a:xfrm>
            <a:off x="4233601" y="3476847"/>
            <a:ext cx="658491" cy="991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1E2C00-E412-B0ED-73A5-FED91A01E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6865" y="4481614"/>
            <a:ext cx="786438" cy="93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C6055-8ACE-E574-0A1F-B253BF55A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8968" y="4591050"/>
            <a:ext cx="702204" cy="829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937E9-F682-EE3C-ACAF-1698DDF9E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6083" y="2732340"/>
            <a:ext cx="680458" cy="696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3301A-261E-D8E2-02B6-5E89547E40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8028" y="3661976"/>
            <a:ext cx="559646" cy="829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6C138-038D-A46B-D6F6-2CB2EA97E9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9968" y="2746785"/>
            <a:ext cx="526898" cy="788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170195" y="412167"/>
            <a:ext cx="11851600" cy="6226758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5"/>
          <p:cNvSpPr/>
          <p:nvPr/>
        </p:nvSpPr>
        <p:spPr>
          <a:xfrm>
            <a:off x="1842258" y="524335"/>
            <a:ext cx="8644400" cy="9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-GB" sz="5467" b="1" dirty="0">
                <a:latin typeface="Patrick Hand"/>
                <a:ea typeface="Patrick Hand"/>
                <a:cs typeface="Patrick Hand"/>
                <a:sym typeface="Patrick Hand"/>
              </a:rPr>
              <a:t>Dw i’n </a:t>
            </a:r>
            <a:r>
              <a:rPr lang="en-GB" sz="5467" b="1" dirty="0" err="1">
                <a:latin typeface="Patrick Hand"/>
                <a:ea typeface="Patrick Hand"/>
                <a:cs typeface="Patrick Hand"/>
                <a:sym typeface="Patrick Hand"/>
              </a:rPr>
              <a:t>clywed</a:t>
            </a:r>
            <a:r>
              <a:rPr lang="en-GB" sz="5467" b="1" dirty="0">
                <a:latin typeface="Patrick Hand"/>
                <a:ea typeface="Patrick Hand"/>
                <a:cs typeface="Patrick Hand"/>
                <a:sym typeface="Patrick Hand"/>
              </a:rPr>
              <a:t>, </a:t>
            </a:r>
            <a:r>
              <a:rPr lang="en-GB" sz="5467" b="1" dirty="0" err="1">
                <a:latin typeface="Patrick Hand"/>
                <a:ea typeface="Patrick Hand"/>
                <a:cs typeface="Patrick Hand"/>
                <a:sym typeface="Patrick Hand"/>
              </a:rPr>
              <a:t>dw</a:t>
            </a:r>
            <a:r>
              <a:rPr lang="en-GB" sz="5467" b="1" dirty="0">
                <a:latin typeface="Patrick Hand"/>
                <a:ea typeface="Patrick Hand"/>
                <a:cs typeface="Patrick Hand"/>
                <a:sym typeface="Patrick Hand"/>
              </a:rPr>
              <a:t> i’n </a:t>
            </a:r>
            <a:r>
              <a:rPr lang="en-GB" sz="5467" b="1" dirty="0" err="1">
                <a:latin typeface="Patrick Hand"/>
                <a:ea typeface="Patrick Hand"/>
                <a:cs typeface="Patrick Hand"/>
                <a:sym typeface="Patrick Hand"/>
              </a:rPr>
              <a:t>dweud</a:t>
            </a:r>
            <a:r>
              <a:rPr lang="en-GB" sz="5467" b="1" dirty="0">
                <a:latin typeface="Patrick Hand"/>
                <a:ea typeface="Patrick Hand"/>
                <a:cs typeface="Patrick Hand"/>
                <a:sym typeface="Patrick Hand"/>
              </a:rPr>
              <a:t>! (2)</a:t>
            </a:r>
            <a:endParaRPr sz="5467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aphicFrame>
        <p:nvGraphicFramePr>
          <p:cNvPr id="331" name="Google Shape;331;p45"/>
          <p:cNvGraphicFramePr/>
          <p:nvPr>
            <p:extLst>
              <p:ext uri="{D42A27DB-BD31-4B8C-83A1-F6EECF244321}">
                <p14:modId xmlns:p14="http://schemas.microsoft.com/office/powerpoint/2010/main" val="3139580122"/>
              </p:ext>
            </p:extLst>
          </p:nvPr>
        </p:nvGraphicFramePr>
        <p:xfrm>
          <a:off x="589716" y="1828084"/>
          <a:ext cx="5336302" cy="46177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6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8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/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4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Dechrau</a:t>
                      </a:r>
                      <a:endParaRPr sz="32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61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clust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ost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</a:t>
                      </a:r>
                      <a:endParaRPr sz="28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Does dim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bys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gyda fi.</a:t>
                      </a:r>
                      <a:endParaRPr sz="28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9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Does dim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cefn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gyda fi.</a:t>
                      </a:r>
                      <a:endParaRPr sz="28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2" name="Google Shape;332;p45"/>
          <p:cNvSpPr txBox="1"/>
          <p:nvPr/>
        </p:nvSpPr>
        <p:spPr>
          <a:xfrm>
            <a:off x="545561" y="1366459"/>
            <a:ext cx="2319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Partner 1: </a:t>
            </a:r>
            <a:endParaRPr sz="20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33" name="Google Shape;333;p45" descr="ᐈ Advertisement logo stock images, Royalty Free speaking logo vectors |  download on Depositphotos®"/>
          <p:cNvPicPr preferRelativeResize="0"/>
          <p:nvPr/>
        </p:nvPicPr>
        <p:blipFill rotWithShape="1">
          <a:blip r:embed="rId3">
            <a:alphaModFix/>
          </a:blip>
          <a:srcRect l="9229" t="10882" r="4024" b="11108"/>
          <a:stretch/>
        </p:blipFill>
        <p:spPr>
          <a:xfrm>
            <a:off x="4233601" y="1963976"/>
            <a:ext cx="537635" cy="4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 descr="Agile Coach Toolkit #5: Active Listening | Scrum.org"/>
          <p:cNvPicPr preferRelativeResize="0"/>
          <p:nvPr/>
        </p:nvPicPr>
        <p:blipFill rotWithShape="1">
          <a:blip r:embed="rId4">
            <a:alphaModFix/>
          </a:blip>
          <a:srcRect l="20085" t="6894" r="24869" b="10042"/>
          <a:stretch/>
        </p:blipFill>
        <p:spPr>
          <a:xfrm>
            <a:off x="1637400" y="1935444"/>
            <a:ext cx="537635" cy="5405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5" name="Google Shape;335;p45"/>
          <p:cNvGraphicFramePr/>
          <p:nvPr>
            <p:extLst>
              <p:ext uri="{D42A27DB-BD31-4B8C-83A1-F6EECF244321}">
                <p14:modId xmlns:p14="http://schemas.microsoft.com/office/powerpoint/2010/main" val="1659737933"/>
              </p:ext>
            </p:extLst>
          </p:nvPr>
        </p:nvGraphicFramePr>
        <p:xfrm>
          <a:off x="6164457" y="1828083"/>
          <a:ext cx="5618898" cy="4575097"/>
        </p:xfrm>
        <a:graphic>
          <a:graphicData uri="http://schemas.openxmlformats.org/drawingml/2006/table">
            <a:tbl>
              <a:tblPr firstRow="1" lastCol="1" bandRow="1">
                <a:noFill/>
              </a:tblPr>
              <a:tblGrid>
                <a:gridCol w="280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3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/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/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4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penelin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fi.</a:t>
                      </a:r>
                      <a:endParaRPr sz="28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6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Does dim bola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gyda fi.</a:t>
                      </a:r>
                      <a:endParaRPr sz="24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4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Mae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llwnc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gyda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fi.</a:t>
                      </a:r>
                      <a:endParaRPr sz="1600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67" marR="91467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1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Does dim pen </a:t>
                      </a:r>
                      <a:r>
                        <a:rPr lang="en-GB" sz="2400" b="1" dirty="0" err="1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tost</a:t>
                      </a:r>
                      <a:r>
                        <a:rPr lang="en-GB" sz="2400" b="1" dirty="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gyda fi.</a:t>
                      </a:r>
                      <a:endParaRPr sz="24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3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Y </a:t>
                      </a:r>
                      <a:r>
                        <a:rPr lang="en-GB" sz="3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diwedd</a:t>
                      </a:r>
                      <a:r>
                        <a:rPr lang="en-GB" sz="3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endParaRPr sz="2400" b="1" dirty="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67" marR="91467" marT="45733" marB="45733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6" name="Google Shape;336;p45"/>
          <p:cNvSpPr txBox="1"/>
          <p:nvPr/>
        </p:nvSpPr>
        <p:spPr>
          <a:xfrm>
            <a:off x="6393617" y="1407197"/>
            <a:ext cx="2319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Partner 2: </a:t>
            </a:r>
            <a:endParaRPr sz="24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37" name="Google Shape;337;p45" descr="ᐈ Advertisement logo stock images, Royalty Free speaking logo vectors |  download on Depositphotos®"/>
          <p:cNvPicPr preferRelativeResize="0"/>
          <p:nvPr/>
        </p:nvPicPr>
        <p:blipFill rotWithShape="1">
          <a:blip r:embed="rId3">
            <a:alphaModFix/>
          </a:blip>
          <a:srcRect l="9229" t="10882" r="4024" b="11108"/>
          <a:stretch/>
        </p:blipFill>
        <p:spPr>
          <a:xfrm>
            <a:off x="10217850" y="2002074"/>
            <a:ext cx="537617" cy="48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 descr="Agile Coach Toolkit #5: Active Listening | Scrum.org"/>
          <p:cNvPicPr preferRelativeResize="0"/>
          <p:nvPr/>
        </p:nvPicPr>
        <p:blipFill rotWithShape="1">
          <a:blip r:embed="rId4">
            <a:alphaModFix/>
          </a:blip>
          <a:srcRect l="20085" t="6894" r="24869" b="10042"/>
          <a:stretch/>
        </p:blipFill>
        <p:spPr>
          <a:xfrm>
            <a:off x="7717149" y="1982437"/>
            <a:ext cx="462456" cy="46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EFE0D-6D28-B2FF-4DD0-DD92E3AD1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601" y="5495177"/>
            <a:ext cx="728920" cy="894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B6A20-319F-843E-F7E9-E376E546BE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21"/>
          <a:stretch/>
        </p:blipFill>
        <p:spPr>
          <a:xfrm>
            <a:off x="4233601" y="3476847"/>
            <a:ext cx="658491" cy="991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1E2C00-E412-B0ED-73A5-FED91A01E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6865" y="4481614"/>
            <a:ext cx="786438" cy="93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C6055-8ACE-E574-0A1F-B253BF55A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8968" y="4591050"/>
            <a:ext cx="702204" cy="829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937E9-F682-EE3C-ACAF-1698DDF9E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6083" y="2732340"/>
            <a:ext cx="680458" cy="696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3301A-261E-D8E2-02B6-5E89547E40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8028" y="3661976"/>
            <a:ext cx="559646" cy="829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6C138-038D-A46B-D6F6-2CB2EA97E9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9968" y="2746785"/>
            <a:ext cx="526898" cy="788315"/>
          </a:xfrm>
          <a:prstGeom prst="rect">
            <a:avLst/>
          </a:prstGeom>
        </p:spPr>
      </p:pic>
      <p:pic>
        <p:nvPicPr>
          <p:cNvPr id="10" name="Picture 9" descr="A red x symbol with black background&#10;&#10;Description automatically generated">
            <a:extLst>
              <a:ext uri="{FF2B5EF4-FFF2-40B4-BE49-F238E27FC236}">
                <a16:creationId xmlns:a16="http://schemas.microsoft.com/office/drawing/2014/main" id="{CE8254D9-2879-A942-E643-541EA038AD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587727" y="2865698"/>
            <a:ext cx="617383" cy="617383"/>
          </a:xfrm>
          <a:prstGeom prst="rect">
            <a:avLst/>
          </a:prstGeom>
        </p:spPr>
      </p:pic>
      <p:pic>
        <p:nvPicPr>
          <p:cNvPr id="12" name="Picture 11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97501750-E7C6-778E-FBD5-98C39C231F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755468" y="4707543"/>
            <a:ext cx="709854" cy="620214"/>
          </a:xfrm>
          <a:prstGeom prst="rect">
            <a:avLst/>
          </a:prstGeom>
        </p:spPr>
      </p:pic>
      <p:pic>
        <p:nvPicPr>
          <p:cNvPr id="14" name="Picture 13" descr="A red x symbol with black background&#10;&#10;Description automatically generated">
            <a:extLst>
              <a:ext uri="{FF2B5EF4-FFF2-40B4-BE49-F238E27FC236}">
                <a16:creationId xmlns:a16="http://schemas.microsoft.com/office/drawing/2014/main" id="{AE31666B-3DD4-D5D8-E133-2F0B82AE6C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53303" y="3661976"/>
            <a:ext cx="617383" cy="617383"/>
          </a:xfrm>
          <a:prstGeom prst="rect">
            <a:avLst/>
          </a:prstGeom>
        </p:spPr>
      </p:pic>
      <p:pic>
        <p:nvPicPr>
          <p:cNvPr id="15" name="Picture 14" descr="A red x symbol with black background&#10;&#10;Description automatically generated">
            <a:extLst>
              <a:ext uri="{FF2B5EF4-FFF2-40B4-BE49-F238E27FC236}">
                <a16:creationId xmlns:a16="http://schemas.microsoft.com/office/drawing/2014/main" id="{9C3D160D-8E67-C628-5C1E-A156C13E76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691940" y="3764182"/>
            <a:ext cx="617383" cy="617383"/>
          </a:xfrm>
          <a:prstGeom prst="rect">
            <a:avLst/>
          </a:prstGeom>
        </p:spPr>
      </p:pic>
      <p:pic>
        <p:nvPicPr>
          <p:cNvPr id="16" name="Picture 15" descr="A red x symbol with black background&#10;&#10;Description automatically generated">
            <a:extLst>
              <a:ext uri="{FF2B5EF4-FFF2-40B4-BE49-F238E27FC236}">
                <a16:creationId xmlns:a16="http://schemas.microsoft.com/office/drawing/2014/main" id="{E8D6F371-8188-49CB-D3E9-F2EF641C3A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00696" y="2757535"/>
            <a:ext cx="617383" cy="617383"/>
          </a:xfrm>
          <a:prstGeom prst="rect">
            <a:avLst/>
          </a:prstGeom>
        </p:spPr>
      </p:pic>
      <p:pic>
        <p:nvPicPr>
          <p:cNvPr id="17" name="Picture 16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5E8EFD36-98BA-051F-984E-9A992C1E4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980457" y="4659508"/>
            <a:ext cx="709854" cy="620214"/>
          </a:xfrm>
          <a:prstGeom prst="rect">
            <a:avLst/>
          </a:prstGeom>
        </p:spPr>
      </p:pic>
      <p:pic>
        <p:nvPicPr>
          <p:cNvPr id="18" name="Picture 1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89FAB36C-9DB2-1EE9-E65A-1DDF738EAD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048486" y="5659041"/>
            <a:ext cx="709854" cy="6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1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3930-BB50-4011-B28E-056D14E1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710370"/>
            <a:ext cx="12192000" cy="1226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A7609-D2AC-44AF-BFC0-C35CC74A40A5}"/>
              </a:ext>
            </a:extLst>
          </p:cNvPr>
          <p:cNvSpPr txBox="1"/>
          <p:nvPr/>
        </p:nvSpPr>
        <p:spPr>
          <a:xfrm>
            <a:off x="1659551" y="158178"/>
            <a:ext cx="82440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>
              <a:buSzPts val="1800"/>
            </a:pPr>
            <a:r>
              <a:rPr lang="en-US" sz="2667" dirty="0">
                <a:latin typeface="Georgia Pro" panose="02040502050405020303" pitchFamily="18" charset="0"/>
              </a:rPr>
              <a:t>Trapdoor: How to play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0E78971-810A-C354-35D6-BD045120A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4" y="1075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18613-417F-8243-CFBE-B3090B5AE1C6}"/>
              </a:ext>
            </a:extLst>
          </p:cNvPr>
          <p:cNvSpPr txBox="1"/>
          <p:nvPr/>
        </p:nvSpPr>
        <p:spPr>
          <a:xfrm>
            <a:off x="1155388" y="894142"/>
            <a:ext cx="9881224" cy="440120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Partner A secretly writes down a path through the sequence of sentences.</a:t>
            </a:r>
          </a:p>
          <a:p>
            <a:pPr algn="l" rtl="0" fontAlgn="base">
              <a:buFont typeface="+mj-lt"/>
              <a:buAutoNum type="arabicPeriod"/>
            </a:pP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They make one choice per box, for example: 1a, 2a, 3c, 4a.</a:t>
            </a:r>
            <a:endParaRPr lang="en-US" sz="2800" dirty="0"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Partner B tries to guess Partner A’s choice for box 1 and reads the sentence ou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 loud.</a:t>
            </a:r>
          </a:p>
          <a:p>
            <a:pPr algn="l" rtl="0" fontAlgn="base">
              <a:buFont typeface="+mj-lt"/>
              <a:buAutoNum type="arabicPeriod"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rtl="0" fontAlgn="base">
              <a:buAutoNum type="arabicPeriod" startAt="4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If Partner B guesses box 1 correctly, they can move on to guessing box 2. </a:t>
            </a:r>
          </a:p>
          <a:p>
            <a:pPr marL="457200" indent="-457200" rtl="0" fontAlgn="base">
              <a:buAutoNum type="arabicPeriod" startAt="4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rtl="0" fontAlgn="base">
              <a:buAutoNum type="arabicPeriod" startAt="4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If Partner B guesses box 1 incorrectly, they must start again from the beginning.</a:t>
            </a:r>
          </a:p>
          <a:p>
            <a:pPr rtl="0" fontAlgn="base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rtl="0" fontAlgn="base"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It is important that they go all the way back to the beginning whenever they make a wrong guess. </a:t>
            </a:r>
          </a:p>
          <a:p>
            <a:pPr marL="457200" indent="-457200" rtl="0" fontAlgn="base">
              <a:buAutoNum type="arabicPeriod" startAt="6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rtl="0" fontAlgn="base">
              <a:buAutoNum type="arabicPeriod" startAt="6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This continues until Partner A has guessed all sentences correctly. Then they swap roles.</a:t>
            </a:r>
          </a:p>
        </p:txBody>
      </p:sp>
      <p:pic>
        <p:nvPicPr>
          <p:cNvPr id="2" name="Picture 1" descr="A picture containing dark&#10;&#10;Description automatically generated">
            <a:extLst>
              <a:ext uri="{FF2B5EF4-FFF2-40B4-BE49-F238E27FC236}">
                <a16:creationId xmlns:a16="http://schemas.microsoft.com/office/drawing/2014/main" id="{0EDA3389-ADAA-C3ED-EEC5-2FD451111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691">
            <a:off x="10021223" y="101353"/>
            <a:ext cx="1961485" cy="19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3930-BB50-4011-B28E-056D14E1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639284"/>
            <a:ext cx="12192000" cy="1226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A7609-D2AC-44AF-BFC0-C35CC74A40A5}"/>
              </a:ext>
            </a:extLst>
          </p:cNvPr>
          <p:cNvSpPr txBox="1"/>
          <p:nvPr/>
        </p:nvSpPr>
        <p:spPr>
          <a:xfrm>
            <a:off x="1816209" y="412026"/>
            <a:ext cx="82440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>
              <a:buSzPts val="1800"/>
            </a:pPr>
            <a:r>
              <a:rPr lang="en-US" sz="2667" dirty="0">
                <a:latin typeface="Georgia Pro" panose="02040502050405020303" pitchFamily="18" charset="0"/>
              </a:rPr>
              <a:t>Trapdoor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54251-DBA2-216F-8FB8-5AC290641AFF}"/>
              </a:ext>
            </a:extLst>
          </p:cNvPr>
          <p:cNvSpPr txBox="1"/>
          <p:nvPr/>
        </p:nvSpPr>
        <p:spPr>
          <a:xfrm>
            <a:off x="447675" y="1284907"/>
            <a:ext cx="447675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1a    Mae pen </a:t>
            </a:r>
            <a:r>
              <a:rPr lang="en-GB" sz="2400" b="1" dirty="0" err="1"/>
              <a:t>tost</a:t>
            </a:r>
            <a:r>
              <a:rPr lang="en-GB" sz="2400" b="1" dirty="0"/>
              <a:t> gyda fi.</a:t>
            </a:r>
          </a:p>
          <a:p>
            <a:r>
              <a:rPr lang="en-GB" sz="2400" b="1" dirty="0"/>
              <a:t>1b    Mae bola </a:t>
            </a:r>
            <a:r>
              <a:rPr lang="en-GB" sz="2400" b="1" dirty="0" err="1"/>
              <a:t>tost</a:t>
            </a:r>
            <a:r>
              <a:rPr lang="en-GB" sz="2400" b="1" dirty="0"/>
              <a:t> gyda fi.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18D6D3-7EEB-86D3-8039-0C40D7534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396" flipH="1">
            <a:off x="5330293" y="893730"/>
            <a:ext cx="963597" cy="13811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C8A157-568C-5383-6CB4-B0F114751006}"/>
              </a:ext>
            </a:extLst>
          </p:cNvPr>
          <p:cNvSpPr txBox="1"/>
          <p:nvPr/>
        </p:nvSpPr>
        <p:spPr>
          <a:xfrm>
            <a:off x="6829425" y="1284906"/>
            <a:ext cx="51435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2a    Does dim </a:t>
            </a:r>
            <a:r>
              <a:rPr lang="en-GB" sz="2400" b="1" dirty="0" err="1"/>
              <a:t>cefn</a:t>
            </a:r>
            <a:r>
              <a:rPr lang="en-GB" sz="2400" b="1" dirty="0"/>
              <a:t> </a:t>
            </a:r>
            <a:r>
              <a:rPr lang="en-GB" sz="2400" b="1" dirty="0" err="1"/>
              <a:t>tost</a:t>
            </a:r>
            <a:r>
              <a:rPr lang="en-GB" sz="2400" b="1" dirty="0"/>
              <a:t> gyda fi.</a:t>
            </a:r>
          </a:p>
          <a:p>
            <a:r>
              <a:rPr lang="en-GB" sz="2400" b="1" dirty="0"/>
              <a:t>2b    Does dim </a:t>
            </a:r>
            <a:r>
              <a:rPr lang="en-GB" sz="2400" b="1" dirty="0" err="1"/>
              <a:t>llwnc</a:t>
            </a:r>
            <a:r>
              <a:rPr lang="en-GB" sz="2400" b="1" dirty="0"/>
              <a:t> </a:t>
            </a:r>
            <a:r>
              <a:rPr lang="en-GB" sz="2400" b="1" dirty="0" err="1"/>
              <a:t>tost</a:t>
            </a:r>
            <a:r>
              <a:rPr lang="en-GB" sz="2400" b="1" dirty="0"/>
              <a:t> gyda fi.</a:t>
            </a:r>
            <a:endParaRPr lang="en-GB" sz="24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13FE842-F0D1-BAC7-0245-44F2DF195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928" flipH="1">
            <a:off x="9616543" y="2297824"/>
            <a:ext cx="963597" cy="1381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0F0D36-5250-73F9-2C14-AD219471DADA}"/>
              </a:ext>
            </a:extLst>
          </p:cNvPr>
          <p:cNvSpPr txBox="1"/>
          <p:nvPr/>
        </p:nvSpPr>
        <p:spPr>
          <a:xfrm>
            <a:off x="6829425" y="4047158"/>
            <a:ext cx="51435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3a    Does dim </a:t>
            </a:r>
            <a:r>
              <a:rPr lang="en-GB" sz="2400" b="1" dirty="0" err="1"/>
              <a:t>penelin</a:t>
            </a:r>
            <a:r>
              <a:rPr lang="en-GB" sz="2400" b="1" dirty="0"/>
              <a:t> </a:t>
            </a:r>
            <a:r>
              <a:rPr lang="en-GB" sz="2400" b="1" dirty="0" err="1"/>
              <a:t>tost</a:t>
            </a:r>
            <a:r>
              <a:rPr lang="en-GB" sz="2400" b="1" dirty="0"/>
              <a:t> gyda fi.</a:t>
            </a:r>
          </a:p>
          <a:p>
            <a:r>
              <a:rPr lang="en-GB" sz="2400" b="1" dirty="0"/>
              <a:t>3b    Does dim pen </a:t>
            </a:r>
            <a:r>
              <a:rPr lang="en-GB" sz="2400" b="1" dirty="0" err="1"/>
              <a:t>tost</a:t>
            </a:r>
            <a:r>
              <a:rPr lang="en-GB" sz="2400" b="1" dirty="0"/>
              <a:t> gyda fi.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9B1C55F-70B8-4645-3993-F3D29382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457009" y="4051502"/>
            <a:ext cx="963597" cy="13811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13A7AB-373C-B2FC-05CA-858D65F9A308}"/>
              </a:ext>
            </a:extLst>
          </p:cNvPr>
          <p:cNvSpPr txBox="1"/>
          <p:nvPr/>
        </p:nvSpPr>
        <p:spPr>
          <a:xfrm>
            <a:off x="447675" y="4060768"/>
            <a:ext cx="464006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4a    Mae </a:t>
            </a:r>
            <a:r>
              <a:rPr lang="en-GB" sz="2400" b="1" dirty="0" err="1"/>
              <a:t>bys</a:t>
            </a:r>
            <a:r>
              <a:rPr lang="en-GB" sz="2400" b="1" dirty="0"/>
              <a:t> </a:t>
            </a:r>
            <a:r>
              <a:rPr lang="en-GB" sz="2400" b="1" dirty="0" err="1"/>
              <a:t>tost</a:t>
            </a:r>
            <a:r>
              <a:rPr lang="en-GB" sz="2400" b="1" dirty="0"/>
              <a:t> gyda fi.</a:t>
            </a:r>
          </a:p>
          <a:p>
            <a:r>
              <a:rPr lang="en-GB" sz="2400" b="1" dirty="0"/>
              <a:t>4b    Mae </a:t>
            </a:r>
            <a:r>
              <a:rPr lang="en-GB" sz="2400" b="1" dirty="0" err="1"/>
              <a:t>clust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d</a:t>
            </a:r>
            <a:r>
              <a:rPr lang="en-GB" sz="2400" b="1" dirty="0"/>
              <a:t>ost gyda fi.</a:t>
            </a:r>
            <a:endParaRPr lang="en-GB" sz="2400" dirty="0"/>
          </a:p>
        </p:txBody>
      </p:sp>
      <p:pic>
        <p:nvPicPr>
          <p:cNvPr id="20" name="Picture 19" descr="A picture containing dark&#10;&#10;Description automatically generated">
            <a:extLst>
              <a:ext uri="{FF2B5EF4-FFF2-40B4-BE49-F238E27FC236}">
                <a16:creationId xmlns:a16="http://schemas.microsoft.com/office/drawing/2014/main" id="{84D7680F-5042-45C0-A05C-96039FE37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691">
            <a:off x="4924425" y="2013958"/>
            <a:ext cx="1961485" cy="19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4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3930-BB50-4011-B28E-056D14E1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639284"/>
            <a:ext cx="12192000" cy="1226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A7609-D2AC-44AF-BFC0-C35CC74A40A5}"/>
              </a:ext>
            </a:extLst>
          </p:cNvPr>
          <p:cNvSpPr txBox="1"/>
          <p:nvPr/>
        </p:nvSpPr>
        <p:spPr>
          <a:xfrm>
            <a:off x="1816209" y="412026"/>
            <a:ext cx="82440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>
              <a:buSzPts val="1800"/>
            </a:pPr>
            <a:r>
              <a:rPr lang="en-US" sz="2667" dirty="0">
                <a:latin typeface="Georgia Pro" panose="02040502050405020303" pitchFamily="18" charset="0"/>
              </a:rPr>
              <a:t>Trapdoor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54251-DBA2-216F-8FB8-5AC290641AFF}"/>
              </a:ext>
            </a:extLst>
          </p:cNvPr>
          <p:cNvSpPr txBox="1"/>
          <p:nvPr/>
        </p:nvSpPr>
        <p:spPr>
          <a:xfrm>
            <a:off x="219075" y="1246841"/>
            <a:ext cx="44767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1a    </a:t>
            </a:r>
            <a:r>
              <a:rPr lang="en-GB" sz="2400" b="1" dirty="0" err="1"/>
              <a:t>Fy</a:t>
            </a:r>
            <a:r>
              <a:rPr lang="en-GB" sz="2400" b="1" dirty="0"/>
              <a:t> </a:t>
            </a:r>
            <a:r>
              <a:rPr lang="en-GB" sz="2400" b="1" dirty="0" err="1"/>
              <a:t>enw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ydy </a:t>
            </a:r>
            <a:r>
              <a:rPr lang="en-GB" sz="2400" b="1" dirty="0" err="1"/>
              <a:t>Fflic</a:t>
            </a:r>
            <a:r>
              <a:rPr lang="en-GB" sz="2400" b="1" dirty="0"/>
              <a:t>.</a:t>
            </a:r>
          </a:p>
          <a:p>
            <a:r>
              <a:rPr lang="en-GB" sz="2400" b="1" dirty="0"/>
              <a:t>1b    </a:t>
            </a:r>
            <a:r>
              <a:rPr lang="en-GB" sz="2400" b="1" dirty="0" err="1"/>
              <a:t>Fy</a:t>
            </a:r>
            <a:r>
              <a:rPr lang="en-GB" sz="2400" b="1" dirty="0"/>
              <a:t> </a:t>
            </a:r>
            <a:r>
              <a:rPr lang="en-GB" sz="2400" b="1" dirty="0" err="1"/>
              <a:t>enw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ydy </a:t>
            </a:r>
            <a:r>
              <a:rPr lang="en-GB" sz="2400" b="1" dirty="0" err="1"/>
              <a:t>Fflac</a:t>
            </a:r>
            <a:r>
              <a:rPr lang="en-GB" sz="2400" b="1" dirty="0"/>
              <a:t>.</a:t>
            </a:r>
          </a:p>
          <a:p>
            <a:r>
              <a:rPr lang="en-GB" sz="2400" b="1" dirty="0"/>
              <a:t>1c    </a:t>
            </a:r>
            <a:r>
              <a:rPr lang="en-GB" sz="2400" b="1" dirty="0" err="1"/>
              <a:t>Fy</a:t>
            </a:r>
            <a:r>
              <a:rPr lang="en-GB" sz="2400" b="1" dirty="0"/>
              <a:t> </a:t>
            </a:r>
            <a:r>
              <a:rPr lang="en-GB" sz="2400" b="1" dirty="0" err="1"/>
              <a:t>enw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ydy Sam.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18D6D3-7EEB-86D3-8039-0C40D7534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396" flipH="1">
            <a:off x="5330293" y="893730"/>
            <a:ext cx="963597" cy="13811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C8A157-568C-5383-6CB4-B0F114751006}"/>
              </a:ext>
            </a:extLst>
          </p:cNvPr>
          <p:cNvSpPr txBox="1"/>
          <p:nvPr/>
        </p:nvSpPr>
        <p:spPr>
          <a:xfrm>
            <a:off x="6829425" y="1284906"/>
            <a:ext cx="51435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2a    Dw i’n byw yn Y Barri.</a:t>
            </a:r>
          </a:p>
          <a:p>
            <a:r>
              <a:rPr lang="en-GB" sz="2400" b="1" dirty="0"/>
              <a:t>2b    Dw i’n </a:t>
            </a:r>
            <a:r>
              <a:rPr lang="en-GB" sz="2400" b="1" dirty="0" err="1"/>
              <a:t>byw</a:t>
            </a:r>
            <a:r>
              <a:rPr lang="en-GB" sz="2400" b="1" dirty="0"/>
              <a:t> yn </a:t>
            </a:r>
            <a:r>
              <a:rPr lang="en-GB" sz="2400" b="1" dirty="0" err="1"/>
              <a:t>Rhws</a:t>
            </a:r>
            <a:r>
              <a:rPr lang="en-GB" sz="2400" b="1" dirty="0"/>
              <a:t>.</a:t>
            </a:r>
          </a:p>
          <a:p>
            <a:r>
              <a:rPr lang="en-GB" sz="2400" b="1" dirty="0"/>
              <a:t>2c     Dw i’n </a:t>
            </a:r>
            <a:r>
              <a:rPr lang="en-GB" sz="2400" b="1" dirty="0" err="1"/>
              <a:t>byw</a:t>
            </a:r>
            <a:r>
              <a:rPr lang="en-GB" sz="2400" b="1" dirty="0"/>
              <a:t> yn Sili.</a:t>
            </a:r>
            <a:endParaRPr lang="en-GB" sz="24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13FE842-F0D1-BAC7-0245-44F2DF195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928" flipH="1">
            <a:off x="9616543" y="2297824"/>
            <a:ext cx="963597" cy="1381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0F0D36-5250-73F9-2C14-AD219471DADA}"/>
              </a:ext>
            </a:extLst>
          </p:cNvPr>
          <p:cNvSpPr txBox="1"/>
          <p:nvPr/>
        </p:nvSpPr>
        <p:spPr>
          <a:xfrm>
            <a:off x="8172450" y="4047158"/>
            <a:ext cx="380047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3a    Dw i’n saith oed.</a:t>
            </a:r>
          </a:p>
          <a:p>
            <a:r>
              <a:rPr lang="en-GB" sz="2400" b="1" dirty="0"/>
              <a:t>3b    Dw i’n wyth oed.</a:t>
            </a:r>
          </a:p>
          <a:p>
            <a:r>
              <a:rPr lang="en-GB" sz="2400" b="1" dirty="0"/>
              <a:t>3c    Dw i’n naw oed.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9B1C55F-70B8-4645-3993-F3D29382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809829" y="4001640"/>
            <a:ext cx="963597" cy="13811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13A7AB-373C-B2FC-05CA-858D65F9A308}"/>
              </a:ext>
            </a:extLst>
          </p:cNvPr>
          <p:cNvSpPr txBox="1"/>
          <p:nvPr/>
        </p:nvSpPr>
        <p:spPr>
          <a:xfrm>
            <a:off x="200768" y="4047158"/>
            <a:ext cx="621908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4a    Mae brawd gyda fi </a:t>
            </a:r>
            <a:r>
              <a:rPr lang="en-GB" sz="2400" b="1" dirty="0" err="1"/>
              <a:t>o’r</a:t>
            </a:r>
            <a:r>
              <a:rPr lang="en-GB" sz="2400" b="1" dirty="0"/>
              <a:t> </a:t>
            </a:r>
            <a:r>
              <a:rPr lang="en-GB" sz="2400" b="1" dirty="0" err="1"/>
              <a:t>enw</a:t>
            </a:r>
            <a:r>
              <a:rPr lang="en-GB" sz="2400" b="1" dirty="0"/>
              <a:t> Sam.</a:t>
            </a:r>
          </a:p>
          <a:p>
            <a:r>
              <a:rPr lang="en-GB" sz="2400" b="1" dirty="0"/>
              <a:t>4b    Mae chwaer gyda fi </a:t>
            </a:r>
            <a:r>
              <a:rPr lang="en-GB" sz="2400" b="1" dirty="0" err="1"/>
              <a:t>o’r</a:t>
            </a:r>
            <a:r>
              <a:rPr lang="en-GB" sz="2400" b="1" dirty="0"/>
              <a:t> </a:t>
            </a:r>
            <a:r>
              <a:rPr lang="en-GB" sz="2400" b="1" dirty="0" err="1"/>
              <a:t>enw</a:t>
            </a:r>
            <a:r>
              <a:rPr lang="en-GB" sz="2400" b="1" dirty="0"/>
              <a:t> Ffion.</a:t>
            </a:r>
          </a:p>
          <a:p>
            <a:r>
              <a:rPr lang="en-GB" sz="2400" b="1" dirty="0"/>
              <a:t>4c     Does dim brawd neu chwaer gyda fi.  </a:t>
            </a:r>
            <a:endParaRPr lang="en-GB" sz="2400" dirty="0"/>
          </a:p>
        </p:txBody>
      </p:sp>
      <p:pic>
        <p:nvPicPr>
          <p:cNvPr id="20" name="Picture 19" descr="A picture containing dark&#10;&#10;Description automatically generated">
            <a:extLst>
              <a:ext uri="{FF2B5EF4-FFF2-40B4-BE49-F238E27FC236}">
                <a16:creationId xmlns:a16="http://schemas.microsoft.com/office/drawing/2014/main" id="{84D7680F-5042-45C0-A05C-96039FE37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691">
            <a:off x="4738154" y="1964670"/>
            <a:ext cx="1961485" cy="19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6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3930-BB50-4011-B28E-056D14E1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639284"/>
            <a:ext cx="12192000" cy="1226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A7609-D2AC-44AF-BFC0-C35CC74A40A5}"/>
              </a:ext>
            </a:extLst>
          </p:cNvPr>
          <p:cNvSpPr txBox="1"/>
          <p:nvPr/>
        </p:nvSpPr>
        <p:spPr>
          <a:xfrm>
            <a:off x="1768425" y="450121"/>
            <a:ext cx="82440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>
              <a:buSzPts val="1800"/>
            </a:pPr>
            <a:r>
              <a:rPr lang="en-US" sz="2667" dirty="0">
                <a:latin typeface="Georgia Pro" panose="02040502050405020303" pitchFamily="18" charset="0"/>
              </a:rPr>
              <a:t>Sentence Chaos: How to 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18613-417F-8243-CFBE-B3090B5AE1C6}"/>
              </a:ext>
            </a:extLst>
          </p:cNvPr>
          <p:cNvSpPr txBox="1"/>
          <p:nvPr/>
        </p:nvSpPr>
        <p:spPr>
          <a:xfrm>
            <a:off x="1224022" y="1526385"/>
            <a:ext cx="9332842" cy="37856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1. Partner A secretly writes two numbers between 1 and 9 on their mini- whiteboard.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They then read the two corresponding sentences in the same order.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2. Partner B has to repeat the sentences in the same order. If they get it wrong, Partner A repeats the sentences in the correct order and Partner B tries again.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3. Learners can increase the number of sentences if they want to raise</a:t>
            </a:r>
          </a:p>
          <a:p>
            <a:pPr algn="l" rtl="0" fontAlgn="base"/>
            <a:r>
              <a:rPr lang="en-GB" sz="2400" dirty="0">
                <a:solidFill>
                  <a:srgbClr val="000000"/>
                </a:solidFill>
              </a:rPr>
              <a:t>   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the challenge. 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0BDF247F-9332-85C5-FFE4-756C16FCC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61" y="3163171"/>
            <a:ext cx="1988628" cy="24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3930-BB50-4011-B28E-056D14E1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t="6699" r="1043" b="7526"/>
          <a:stretch/>
        </p:blipFill>
        <p:spPr>
          <a:xfrm>
            <a:off x="0" y="5639284"/>
            <a:ext cx="12192000" cy="1226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A7609-D2AC-44AF-BFC0-C35CC74A40A5}"/>
              </a:ext>
            </a:extLst>
          </p:cNvPr>
          <p:cNvSpPr txBox="1"/>
          <p:nvPr/>
        </p:nvSpPr>
        <p:spPr>
          <a:xfrm>
            <a:off x="1768425" y="450121"/>
            <a:ext cx="824403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>
              <a:buSzPts val="1800"/>
            </a:pPr>
            <a:r>
              <a:rPr lang="en-US" sz="2667" dirty="0">
                <a:latin typeface="Georgia Pro" panose="02040502050405020303" pitchFamily="18" charset="0"/>
              </a:rPr>
              <a:t>Sentence chaos  </a:t>
            </a:r>
          </a:p>
        </p:txBody>
      </p:sp>
      <p:sp>
        <p:nvSpPr>
          <p:cNvPr id="5" name="Google Shape;160;p27">
            <a:extLst>
              <a:ext uri="{FF2B5EF4-FFF2-40B4-BE49-F238E27FC236}">
                <a16:creationId xmlns:a16="http://schemas.microsoft.com/office/drawing/2014/main" id="{4749801E-73D6-08A5-E32C-BF6BE0EC7822}"/>
              </a:ext>
            </a:extLst>
          </p:cNvPr>
          <p:cNvSpPr/>
          <p:nvPr/>
        </p:nvSpPr>
        <p:spPr>
          <a:xfrm>
            <a:off x="2009775" y="1171575"/>
            <a:ext cx="8401050" cy="424902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Beth sy’n bod? 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Mae pen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gyda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fi.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Does dim pen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gyda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fi.</a:t>
            </a:r>
            <a:endParaRPr lang="en-GB" sz="2800" b="1" i="0" u="none" strike="noStrike" cap="none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Mae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cefn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gyda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fi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lang="en-GB" sz="2800" b="1" i="0" u="none" strike="noStrike" cap="none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Does dim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cefn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gyda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fi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Mae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clust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ost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gyda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fi.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Does dim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clust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ost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gyda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fi.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Mae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llwnc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gyda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fi.</a:t>
            </a:r>
          </a:p>
          <a:p>
            <a:pPr marL="2800350" lvl="5" indent="-514350"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Does dim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penelin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tost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gyda</a:t>
            </a:r>
            <a:r>
              <a:rPr lang="en-GB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fi.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6C00DF-C313-08F0-731C-4D9105EBE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36" y="2734159"/>
            <a:ext cx="2333178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4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896</Words>
  <Application>Microsoft Office PowerPoint</Application>
  <PresentationFormat>Widescreen</PresentationFormat>
  <Paragraphs>117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 Pro</vt:lpstr>
      <vt:lpstr>Patrick Hand</vt:lpstr>
      <vt:lpstr>Times New Roman</vt:lpstr>
      <vt:lpstr>Office Theme</vt:lpstr>
      <vt:lpstr>Examples of Teaching Activities for Using and Producing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Enghreifftiau gwaeithgareddau EPI</dc:title>
  <dc:creator>Mathias  Maurer (CSC)</dc:creator>
  <cp:lastModifiedBy>Mathias  Maurer (CSC)</cp:lastModifiedBy>
  <cp:revision>1</cp:revision>
  <dcterms:created xsi:type="dcterms:W3CDTF">2024-01-22T08:32:30Z</dcterms:created>
  <dcterms:modified xsi:type="dcterms:W3CDTF">2024-03-21T12:34:27Z</dcterms:modified>
</cp:coreProperties>
</file>